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76" r:id="rId5"/>
    <p:sldId id="273" r:id="rId6"/>
    <p:sldId id="260" r:id="rId7"/>
    <p:sldId id="261" r:id="rId8"/>
    <p:sldId id="264" r:id="rId9"/>
    <p:sldId id="265" r:id="rId10"/>
    <p:sldId id="267" r:id="rId11"/>
    <p:sldId id="266" r:id="rId12"/>
    <p:sldId id="262" r:id="rId13"/>
    <p:sldId id="263" r:id="rId14"/>
    <p:sldId id="268" r:id="rId15"/>
    <p:sldId id="271" r:id="rId16"/>
    <p:sldId id="272" r:id="rId17"/>
    <p:sldId id="274" r:id="rId18"/>
    <p:sldId id="275" r:id="rId19"/>
  </p:sldIdLst>
  <p:sldSz cx="12192000" cy="6858000"/>
  <p:notesSz cx="7104063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2" autoAdjust="0"/>
    <p:restoredTop sz="94660"/>
  </p:normalViewPr>
  <p:slideViewPr>
    <p:cSldViewPr snapToGrid="0">
      <p:cViewPr varScale="1">
        <p:scale>
          <a:sx n="63" d="100"/>
          <a:sy n="63" d="100"/>
        </p:scale>
        <p:origin x="-114" y="-3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1" d="100"/>
          <a:sy n="41" d="100"/>
        </p:scale>
        <p:origin x="1794" y="5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934FF-F4E1-47C5-9CA5-30A81DDE2BE4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61BA9-CDCF-4958-B8AB-66F3BF063E1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file:///C:\Users\&#1048;&#1088;&#1080;&#1085;&#1072;\Downloads\Aryuna_Radnaeva_-_Aleksej_Aleshenka_synok.mp3" TargetMode="External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48;&#1088;&#1080;&#1085;&#1072;\Downloads\Aryuna_Radnaeva_-_Aleksej_Aleshenka_synok.mp3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&#1048;&#1088;&#1080;&#1085;&#1072;\Downloads\V_Vysockij_pismo_na_front_-_pismo_na_front.mp3" TargetMode="External"/><Relationship Id="rId5" Type="http://schemas.openxmlformats.org/officeDocument/2006/relationships/image" Target="../media/image1.png"/><Relationship Id="rId4" Type="http://schemas.microsoft.com/office/2007/relationships/media" Target="file:///C:\Users\&#1048;&#1088;&#1080;&#1085;&#1072;\Downloads\V_Vysockij_pismo_na_front_-_pismo_na_front.mp3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media" Target="file:///C:\Users\&#1048;&#1088;&#1080;&#1085;&#1072;\Downloads\Varya_Strizhak_-_Pisma_vojny.mp3" TargetMode="External"/><Relationship Id="rId2" Type="http://schemas.openxmlformats.org/officeDocument/2006/relationships/slideLayout" Target="../slideLayouts/slideLayout10.xml"/><Relationship Id="rId1" Type="http://schemas.openxmlformats.org/officeDocument/2006/relationships/audio" Target="file:///C:\Users\&#1048;&#1088;&#1080;&#1085;&#1072;\Downloads\Varya_Strizhak_-_Pisma_vojny.mp3" TargetMode="Externa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1472" y="719798"/>
            <a:ext cx="9445924" cy="2617637"/>
          </a:xfrm>
        </p:spPr>
        <p:txBody>
          <a:bodyPr>
            <a:normAutofit/>
          </a:bodyPr>
          <a:lstStyle/>
          <a:p>
            <a:r>
              <a:rPr lang="ru-RU" altLang="en-US" sz="3200"/>
              <a:t>«...Свободного времени мало. Многому приходится учиться на ходу. Но не стоит унывать. Мы победим. Мама, папа и бабушка, за меня не беспокойтесь. Не плачьте. Все хорошо. Ваш сын Коля».</a:t>
            </a:r>
            <a:br>
              <a:rPr lang="ru-RU" altLang="en-US" sz="3200"/>
            </a:br>
            <a:endParaRPr lang="ru-RU" altLang="en-US" sz="32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1472" y="3343245"/>
            <a:ext cx="9144000" cy="1655762"/>
          </a:xfrm>
        </p:spPr>
        <p:txBody>
          <a:bodyPr/>
          <a:lstStyle/>
          <a:p>
            <a:r>
              <a:rPr lang="ru-RU" altLang="en-US">
                <a:sym typeface="+mn-ea"/>
              </a:rPr>
              <a:t>Николай Дронов. Погиб под Керчью в 1942 году</a:t>
            </a:r>
            <a:endParaRPr lang="ru-RU" altLang="en-US"/>
          </a:p>
          <a:p>
            <a:endParaRPr lang="en-US"/>
          </a:p>
        </p:txBody>
      </p:sp>
      <p:pic>
        <p:nvPicPr>
          <p:cNvPr id="6" name="Aryuna_Radnaeva_-_Aleksej_Aleshenka_synok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xmlns="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444240" y="4599305"/>
            <a:ext cx="619125" cy="619125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3159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23822" y="278861"/>
            <a:ext cx="10515600" cy="1325563"/>
          </a:xfrm>
        </p:spPr>
        <p:txBody>
          <a:bodyPr/>
          <a:lstStyle/>
          <a:p>
            <a:pPr algn="ctr"/>
            <a:r>
              <a:rPr lang="ru-RU" altLang="en-US"/>
              <a:t>Что объединяет иллюстрации?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53695" y="1481659"/>
            <a:ext cx="3442454" cy="4725466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3878580" y="2339879"/>
            <a:ext cx="4608195" cy="39541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2396" y="3769300"/>
            <a:ext cx="3664585" cy="26206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Рисунок 5" descr="Изображение выглядит как текст&#10;&#10;Описание создано с очень высокой степенью достоверности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528313" y="305744"/>
            <a:ext cx="9365410" cy="5248874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2096" y="599"/>
            <a:ext cx="12341787" cy="68625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18160" y="853440"/>
            <a:ext cx="11109960" cy="512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/>
          </p:nvPr>
        </p:nvPicPr>
        <p:blipFill>
          <a:blip r:embed="rId2"/>
          <a:stretch>
            <a:fillRect/>
          </a:stretch>
        </p:blipFill>
        <p:spPr>
          <a:xfrm>
            <a:off x="547370" y="489585"/>
            <a:ext cx="10718165" cy="57886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 flipH="1" flipV="1">
            <a:off x="743310" y="267330"/>
            <a:ext cx="94890" cy="69041"/>
          </a:xfrm>
        </p:spPr>
        <p:txBody>
          <a:bodyPr>
            <a:normAutofit fontScale="90000"/>
          </a:bodyPr>
          <a:lstStyle/>
          <a:p>
            <a:pPr algn="ctr"/>
            <a:endParaRPr lang="en-US"/>
          </a:p>
        </p:txBody>
      </p:sp>
      <p:sp>
        <p:nvSpPr>
          <p:cNvPr id="100" name="Text Box 99"/>
          <p:cNvSpPr txBox="1"/>
          <p:nvPr/>
        </p:nvSpPr>
        <p:spPr>
          <a:xfrm>
            <a:off x="364227" y="164549"/>
            <a:ext cx="6388339" cy="461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ru-RU" sz="2400" b="1" dirty="0" smtClean="0"/>
              <a:t>Как называлась «фронтовая почта»?</a:t>
            </a:r>
            <a:endParaRPr lang="en-US" sz="2400" b="1" dirty="0"/>
          </a:p>
        </p:txBody>
      </p:sp>
      <p:pic>
        <p:nvPicPr>
          <p:cNvPr id="6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1417835" y="1529692"/>
            <a:ext cx="4552207" cy="220184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" name="Text Box 100"/>
          <p:cNvSpPr txBox="1"/>
          <p:nvPr/>
        </p:nvSpPr>
        <p:spPr>
          <a:xfrm>
            <a:off x="7397651" y="-185420"/>
            <a:ext cx="8599552" cy="692497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70510"/>
            <a:endParaRPr sz="1200" b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Когда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в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кругу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друзей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мы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вспоминаем</a:t>
            </a:r>
            <a:endParaRPr b="1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О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годах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нашей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жизни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фронтовой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,</a:t>
            </a:r>
          </a:p>
          <a:p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Один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из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первых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тостов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поднимаем</a:t>
            </a:r>
            <a:endParaRPr b="1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Тост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за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здоровье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почты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полевой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  <a:p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Пусть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хлещет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дождь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окопы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заливая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,</a:t>
            </a:r>
          </a:p>
          <a:p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всей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земле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сухого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места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нет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  <a:p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Когда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приходит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почта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полевая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,</a:t>
            </a:r>
          </a:p>
          <a:p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Солдат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теплом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далеким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обогрет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  <a:p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Кто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был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фронте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переднем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крае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,</a:t>
            </a:r>
          </a:p>
          <a:p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Тот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оправдает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и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поймет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бойца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,</a:t>
            </a:r>
          </a:p>
          <a:p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Который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смерть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и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пули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презирая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,</a:t>
            </a:r>
          </a:p>
          <a:p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Готов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плясать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при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виде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письмеца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  <a:p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Морозом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и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жарою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опаленный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,</a:t>
            </a:r>
          </a:p>
          <a:p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Четыре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года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шел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войной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боец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,</a:t>
            </a:r>
          </a:p>
          <a:p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А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следом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фронтовые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почтальоны</a:t>
            </a:r>
            <a:endParaRPr b="1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Несли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приветы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от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родных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сердец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  <a:p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В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селе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далеком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плачет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мать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от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счастья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,</a:t>
            </a:r>
          </a:p>
          <a:p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Узнав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что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сын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здоровый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и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живой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  <a:p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И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эту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весть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сквозь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бури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и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ненастья</a:t>
            </a:r>
            <a:endParaRPr b="1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Ей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сообщил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листочек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почтовой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  <a:p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Бегут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года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но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мы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не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забываем</a:t>
            </a:r>
            <a:endParaRPr b="1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О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годах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нашей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жизни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фронтовой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,</a:t>
            </a:r>
          </a:p>
          <a:p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И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первый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тост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друзья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всё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поднимаем</a:t>
            </a:r>
            <a:endParaRPr b="1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Мы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за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здоровье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почты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b="1" err="1">
                <a:latin typeface="Times New Roman" panose="02020603050405020304" charset="0"/>
                <a:cs typeface="Times New Roman" panose="02020603050405020304" charset="0"/>
              </a:rPr>
              <a:t>полевой</a:t>
            </a:r>
            <a:r>
              <a:rPr b="1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b="1">
              <a:cs typeface="Calibri" panose="020F0502020204030204"/>
            </a:endParaRPr>
          </a:p>
        </p:txBody>
      </p:sp>
      <p:pic>
        <p:nvPicPr>
          <p:cNvPr id="2" name="V_Vysockij_pismo_na_front_-_pismo_na_front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xmlns="" r:link="rId4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40355" y="4856480"/>
            <a:ext cx="619125" cy="619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6" showWhenStopped="0">
                <p:cTn id="7" repeatCount="indefinite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/>
          </p:nvPr>
        </p:nvPicPr>
        <p:blipFill>
          <a:blip r:embed="rId2"/>
          <a:stretch>
            <a:fillRect/>
          </a:stretch>
        </p:blipFill>
        <p:spPr>
          <a:xfrm>
            <a:off x="-88624" y="-1905"/>
            <a:ext cx="12284075" cy="68783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565030" y="235729"/>
            <a:ext cx="10515600" cy="5811838"/>
          </a:xfrm>
        </p:spPr>
        <p:txBody>
          <a:bodyPr>
            <a:normAutofit fontScale="60000" lnSpcReduction="20000"/>
          </a:bodyPr>
          <a:lstStyle/>
          <a:p>
            <a:pPr marL="0" indent="0">
              <a:buNone/>
            </a:pPr>
            <a:r>
              <a:rPr lang="en-US" b="1">
                <a:latin typeface="Times New Roman" panose="02020603050405020304" charset="0"/>
              </a:rPr>
              <a:t>Добрый день, мои </a:t>
            </a:r>
          </a:p>
          <a:p>
            <a:pPr marL="0" indent="0">
              <a:buNone/>
            </a:pPr>
            <a:r>
              <a:rPr lang="en-US" b="1">
                <a:latin typeface="Times New Roman" panose="02020603050405020304" charset="0"/>
              </a:rPr>
              <a:t>Родные Мама, Люся, </a:t>
            </a:r>
          </a:p>
          <a:p>
            <a:pPr marL="0" indent="0">
              <a:buNone/>
            </a:pPr>
            <a:r>
              <a:rPr lang="en-US" b="1">
                <a:latin typeface="Times New Roman" panose="02020603050405020304" charset="0"/>
              </a:rPr>
              <a:t>Игорь и Леночка!!! </a:t>
            </a:r>
          </a:p>
          <a:p>
            <a:endParaRPr lang="en-US" b="1">
              <a:latin typeface="Times New Roman" panose="02020603050405020304" charset="0"/>
            </a:endParaRPr>
          </a:p>
          <a:p>
            <a:pPr marL="0" indent="0">
              <a:buNone/>
            </a:pPr>
            <a:r>
              <a:rPr lang="en-US" b="1">
                <a:latin typeface="Times New Roman" panose="02020603050405020304" charset="0"/>
              </a:rPr>
              <a:t>Милые простите, что я вам так долго не писал. Письма ваши все получал, за которые большое спасибо. Их, мои родные, очень мало. Как хочется почитать в свободную минутку ваше письмецо, да еще такое, как вы пишите. После такого письма еще становишься злей, еще больше желания сделать больше, бить сильней эту гадину. Спасибо, милые, за такие письма. Я очень доволен, даже не знаю, как передать мою радость, что хотя через письма, но вы вместе со мной. </a:t>
            </a:r>
          </a:p>
          <a:p>
            <a:pPr marL="0" indent="0">
              <a:buNone/>
            </a:pPr>
            <a:r>
              <a:rPr lang="en-US" b="1">
                <a:latin typeface="Times New Roman" panose="02020603050405020304" charset="0"/>
              </a:rPr>
              <a:t>Как хорошо, что вы все матери, сестры, братья, родные и близкие вместе с нами куете с нами победу – это еще один их трех залогов нашей победы. Конечно, жаль умереть, но и в тоже время хочется умереть, если твоя смерть приблизит час победы, вы, мои родные, будете жить, замечательно, будете о нас петь замечательные песни и будете с гордо поднятой головой и будете говорить, что ваш родной сын, брат, дядя погиб честно в борьбе за родину, за освобождение. </a:t>
            </a:r>
          </a:p>
          <a:p>
            <a:pPr marL="0" indent="0">
              <a:buNone/>
            </a:pPr>
            <a:r>
              <a:rPr lang="en-US" b="1">
                <a:latin typeface="Times New Roman" panose="02020603050405020304" charset="0"/>
              </a:rPr>
              <a:t>Мои милые, мои дела хороши. Только давно не получал писем от Коли, да и сам давно ему не писал. </a:t>
            </a:r>
          </a:p>
          <a:p>
            <a:pPr marL="0" indent="0">
              <a:buNone/>
            </a:pPr>
            <a:r>
              <a:rPr lang="en-US" b="1">
                <a:latin typeface="Times New Roman" panose="02020603050405020304" charset="0"/>
              </a:rPr>
              <a:t>Как милые Ваши дела? </a:t>
            </a:r>
          </a:p>
          <a:p>
            <a:pPr marL="0" indent="0">
              <a:buNone/>
            </a:pPr>
            <a:r>
              <a:rPr lang="en-US" b="1">
                <a:latin typeface="Times New Roman" panose="02020603050405020304" charset="0"/>
              </a:rPr>
              <a:t>Как, мамочка, твое здоровье? </a:t>
            </a:r>
          </a:p>
          <a:p>
            <a:pPr marL="0" indent="0">
              <a:buNone/>
            </a:pPr>
            <a:r>
              <a:rPr lang="en-US" b="1">
                <a:latin typeface="Times New Roman" panose="02020603050405020304" charset="0"/>
              </a:rPr>
              <a:t>Пишите больше и чаще. </a:t>
            </a:r>
          </a:p>
          <a:p>
            <a:pPr marL="0" indent="0">
              <a:buNone/>
            </a:pPr>
            <a:r>
              <a:rPr lang="en-US" b="1">
                <a:latin typeface="Times New Roman" panose="02020603050405020304" charset="0"/>
              </a:rPr>
              <a:t>Крепко целую Ваш Жора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76842" y="48822"/>
            <a:ext cx="11234467" cy="618565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1600" b="1" dirty="0" err="1"/>
              <a:t>Здравствуйте</a:t>
            </a:r>
            <a:r>
              <a:rPr lang="en-US" sz="1600" b="1" dirty="0"/>
              <a:t> </a:t>
            </a:r>
            <a:r>
              <a:rPr lang="en-US" sz="1600" b="1" dirty="0" err="1"/>
              <a:t>глубокоуважаемая</a:t>
            </a:r>
            <a:endParaRPr lang="en-US" sz="1600" b="1" dirty="0">
              <a:cs typeface="Calibri" panose="020F0502020204030204"/>
            </a:endParaRPr>
          </a:p>
          <a:p>
            <a:pPr marL="0" indent="0">
              <a:buNone/>
            </a:pPr>
            <a:r>
              <a:rPr lang="en-US" sz="1600" b="1" dirty="0" err="1"/>
              <a:t>Дора</a:t>
            </a:r>
            <a:r>
              <a:rPr lang="en-US" sz="1600" b="1" dirty="0"/>
              <a:t> </a:t>
            </a:r>
            <a:r>
              <a:rPr lang="en-US" sz="1600" b="1" dirty="0" err="1"/>
              <a:t>Тихоновна</a:t>
            </a:r>
            <a:r>
              <a:rPr lang="en-US" sz="1600" b="1" dirty="0"/>
              <a:t>!!</a:t>
            </a:r>
            <a:endParaRPr lang="en-US" sz="1600" b="1" dirty="0">
              <a:cs typeface="Calibri" panose="020F0502020204030204"/>
            </a:endParaRPr>
          </a:p>
          <a:p>
            <a:pPr marL="0" indent="0">
              <a:buNone/>
            </a:pPr>
            <a:r>
              <a:rPr lang="en-US" sz="1600" b="1" dirty="0"/>
              <a:t>Я </a:t>
            </a:r>
            <a:r>
              <a:rPr lang="en-US" sz="1600" b="1" dirty="0" err="1"/>
              <a:t>друг</a:t>
            </a:r>
            <a:r>
              <a:rPr lang="en-US" sz="1600" b="1" dirty="0"/>
              <a:t> и </a:t>
            </a:r>
            <a:r>
              <a:rPr lang="en-US" sz="1600" b="1" dirty="0" err="1"/>
              <a:t>товарищ</a:t>
            </a:r>
            <a:r>
              <a:rPr lang="en-US" sz="1600" b="1" dirty="0"/>
              <a:t> </a:t>
            </a:r>
            <a:r>
              <a:rPr lang="en-US" sz="1600" b="1" dirty="0" err="1"/>
              <a:t>Вашего</a:t>
            </a:r>
            <a:r>
              <a:rPr lang="en-US" sz="1600" b="1" dirty="0"/>
              <a:t> </a:t>
            </a:r>
            <a:r>
              <a:rPr lang="en-US" sz="1600" b="1" dirty="0" err="1"/>
              <a:t>любимого</a:t>
            </a:r>
            <a:r>
              <a:rPr lang="en-US" sz="1600" b="1" dirty="0"/>
              <a:t> и </a:t>
            </a:r>
            <a:r>
              <a:rPr lang="en-US" sz="1600" b="1" dirty="0" err="1"/>
              <a:t>дорогого</a:t>
            </a:r>
            <a:r>
              <a:rPr lang="en-US" sz="1600" b="1" dirty="0"/>
              <a:t> </a:t>
            </a:r>
            <a:r>
              <a:rPr lang="en-US" sz="1600" b="1" dirty="0" err="1"/>
              <a:t>мужа</a:t>
            </a:r>
            <a:r>
              <a:rPr lang="en-US" sz="1600" b="1" dirty="0"/>
              <a:t> </a:t>
            </a:r>
            <a:r>
              <a:rPr lang="en-US" sz="1600" b="1" dirty="0" err="1"/>
              <a:t>Петра</a:t>
            </a:r>
            <a:r>
              <a:rPr lang="en-US" sz="1600" b="1" dirty="0"/>
              <a:t> </a:t>
            </a:r>
            <a:r>
              <a:rPr lang="en-US" sz="1600" b="1" dirty="0" err="1"/>
              <a:t>Титовича</a:t>
            </a:r>
            <a:r>
              <a:rPr lang="en-US" sz="1600" b="1" dirty="0"/>
              <a:t>, с </a:t>
            </a:r>
            <a:r>
              <a:rPr lang="en-US" sz="1600" b="1" dirty="0" err="1"/>
              <a:t>которым</a:t>
            </a:r>
            <a:r>
              <a:rPr lang="en-US" sz="1600" b="1" dirty="0"/>
              <a:t> я в </a:t>
            </a:r>
            <a:r>
              <a:rPr lang="en-US" sz="1600" b="1" dirty="0" err="1"/>
              <a:t>октябре</a:t>
            </a:r>
            <a:r>
              <a:rPr lang="en-US" sz="1600" b="1" dirty="0"/>
              <a:t> 1942 г. </a:t>
            </a:r>
            <a:r>
              <a:rPr lang="en-US" sz="1600" b="1" dirty="0" err="1"/>
              <a:t>пришел</a:t>
            </a:r>
            <a:r>
              <a:rPr lang="en-US" sz="1600" b="1" dirty="0"/>
              <a:t> в </a:t>
            </a:r>
            <a:r>
              <a:rPr lang="en-US" sz="1600" b="1" dirty="0" err="1"/>
              <a:t>это</a:t>
            </a:r>
            <a:r>
              <a:rPr lang="en-US" sz="1600" b="1" dirty="0"/>
              <a:t> </a:t>
            </a:r>
            <a:r>
              <a:rPr lang="en-US" sz="1600" b="1" dirty="0" err="1"/>
              <a:t>соединение</a:t>
            </a:r>
            <a:r>
              <a:rPr lang="en-US" sz="1600" b="1" dirty="0"/>
              <a:t> и </a:t>
            </a:r>
            <a:r>
              <a:rPr lang="en-US" sz="1600" b="1" dirty="0" err="1"/>
              <a:t>прошел</a:t>
            </a:r>
            <a:r>
              <a:rPr lang="en-US" sz="1600" b="1" dirty="0"/>
              <a:t> </a:t>
            </a:r>
            <a:r>
              <a:rPr lang="en-US" sz="1600" b="1" dirty="0" err="1"/>
              <a:t>весь</a:t>
            </a:r>
            <a:r>
              <a:rPr lang="en-US" sz="1600" b="1" dirty="0"/>
              <a:t> </a:t>
            </a:r>
            <a:r>
              <a:rPr lang="en-US" sz="1600" b="1" dirty="0" err="1"/>
              <a:t>боевой</a:t>
            </a:r>
            <a:r>
              <a:rPr lang="en-US" sz="1600" b="1" dirty="0"/>
              <a:t> </a:t>
            </a:r>
            <a:r>
              <a:rPr lang="en-US" sz="1600" b="1" dirty="0" err="1"/>
              <a:t>путь</a:t>
            </a:r>
            <a:r>
              <a:rPr lang="en-US" sz="1600" b="1" dirty="0"/>
              <a:t> </a:t>
            </a:r>
            <a:r>
              <a:rPr lang="en-US" sz="1600" b="1" dirty="0" err="1"/>
              <a:t>от</a:t>
            </a:r>
            <a:r>
              <a:rPr lang="en-US" sz="1600" b="1" dirty="0"/>
              <a:t> </a:t>
            </a:r>
            <a:r>
              <a:rPr lang="en-US" sz="1600" b="1" dirty="0" err="1"/>
              <a:t>Волги</a:t>
            </a:r>
            <a:r>
              <a:rPr lang="en-US" sz="1600" b="1" dirty="0"/>
              <a:t> </a:t>
            </a:r>
            <a:r>
              <a:rPr lang="en-US" sz="1600" b="1" dirty="0" err="1"/>
              <a:t>до</a:t>
            </a:r>
            <a:r>
              <a:rPr lang="en-US" sz="1600" b="1" dirty="0"/>
              <a:t> </a:t>
            </a:r>
            <a:r>
              <a:rPr lang="en-US" sz="1600" b="1" dirty="0" err="1"/>
              <a:t>Немана</a:t>
            </a:r>
            <a:r>
              <a:rPr lang="en-US" sz="1600" b="1" dirty="0"/>
              <a:t>. </a:t>
            </a:r>
            <a:r>
              <a:rPr lang="en-US" sz="1600" b="1" dirty="0" err="1"/>
              <a:t>До</a:t>
            </a:r>
            <a:r>
              <a:rPr lang="en-US" sz="1600" b="1" dirty="0"/>
              <a:t> </a:t>
            </a:r>
            <a:r>
              <a:rPr lang="en-US" sz="1600" b="1" dirty="0" err="1"/>
              <a:t>сентября</a:t>
            </a:r>
            <a:r>
              <a:rPr lang="en-US" sz="1600" b="1" dirty="0"/>
              <a:t> т/г </a:t>
            </a:r>
            <a:r>
              <a:rPr lang="en-US" sz="1600" b="1" dirty="0" err="1"/>
              <a:t>мы</a:t>
            </a:r>
            <a:r>
              <a:rPr lang="en-US" sz="1600" b="1" dirty="0"/>
              <a:t> </a:t>
            </a:r>
            <a:r>
              <a:rPr lang="en-US" sz="1600" b="1" dirty="0" err="1"/>
              <a:t>были</a:t>
            </a:r>
            <a:r>
              <a:rPr lang="en-US" sz="1600" b="1" dirty="0"/>
              <a:t> в </a:t>
            </a:r>
            <a:r>
              <a:rPr lang="en-US" sz="1600" b="1" dirty="0" err="1"/>
              <a:t>разных</a:t>
            </a:r>
            <a:r>
              <a:rPr lang="en-US" sz="1600" b="1" dirty="0"/>
              <a:t> </a:t>
            </a:r>
            <a:r>
              <a:rPr lang="en-US" sz="1600" b="1" dirty="0" err="1"/>
              <a:t>частях</a:t>
            </a:r>
            <a:r>
              <a:rPr lang="en-US" sz="1600" b="1" dirty="0"/>
              <a:t>, </a:t>
            </a:r>
            <a:r>
              <a:rPr lang="en-US" sz="1600" b="1" dirty="0" err="1"/>
              <a:t>но</a:t>
            </a:r>
            <a:r>
              <a:rPr lang="en-US" sz="1600" b="1" dirty="0"/>
              <a:t> с </a:t>
            </a:r>
            <a:r>
              <a:rPr lang="en-US" sz="1600" b="1" dirty="0" err="1"/>
              <a:t>сентября</a:t>
            </a:r>
            <a:r>
              <a:rPr lang="en-US" sz="1600" b="1" dirty="0"/>
              <a:t> </a:t>
            </a:r>
            <a:r>
              <a:rPr lang="en-US" sz="1600" b="1" dirty="0" err="1"/>
              <a:t>его</a:t>
            </a:r>
            <a:r>
              <a:rPr lang="en-US" sz="1600" b="1" dirty="0"/>
              <a:t> </a:t>
            </a:r>
            <a:r>
              <a:rPr lang="en-US" sz="1600" b="1" dirty="0" err="1"/>
              <a:t>перевели</a:t>
            </a:r>
            <a:r>
              <a:rPr lang="en-US" sz="1600" b="1" dirty="0"/>
              <a:t> к </a:t>
            </a:r>
            <a:r>
              <a:rPr lang="en-US" sz="1600" b="1" dirty="0" err="1"/>
              <a:t>нам</a:t>
            </a:r>
            <a:r>
              <a:rPr lang="en-US" sz="1600" b="1" dirty="0"/>
              <a:t> в </a:t>
            </a:r>
            <a:r>
              <a:rPr lang="en-US" sz="1600" b="1" dirty="0" err="1"/>
              <a:t>часть</a:t>
            </a:r>
            <a:r>
              <a:rPr lang="en-US" sz="1600" b="1" dirty="0"/>
              <a:t> и </a:t>
            </a:r>
            <a:r>
              <a:rPr lang="en-US" sz="1600" b="1" dirty="0" err="1"/>
              <a:t>мы</a:t>
            </a:r>
            <a:r>
              <a:rPr lang="en-US" sz="1600" b="1" dirty="0"/>
              <a:t> </a:t>
            </a:r>
            <a:r>
              <a:rPr lang="en-US" sz="1600" b="1" dirty="0" err="1"/>
              <a:t>снова</a:t>
            </a:r>
            <a:r>
              <a:rPr lang="en-US" sz="1600" b="1" dirty="0"/>
              <a:t> </a:t>
            </a:r>
            <a:r>
              <a:rPr lang="en-US" sz="1600" b="1" dirty="0" err="1"/>
              <a:t>стали</a:t>
            </a:r>
            <a:r>
              <a:rPr lang="en-US" sz="1600" b="1" dirty="0"/>
              <a:t> с </a:t>
            </a:r>
            <a:r>
              <a:rPr lang="en-US" sz="1600" b="1" dirty="0" err="1"/>
              <a:t>ним</a:t>
            </a:r>
            <a:r>
              <a:rPr lang="en-US" sz="1600" b="1" dirty="0"/>
              <a:t> </a:t>
            </a:r>
            <a:r>
              <a:rPr lang="en-US" sz="1600" b="1" dirty="0" err="1"/>
              <a:t>вместе</a:t>
            </a:r>
            <a:r>
              <a:rPr lang="en-US" sz="1600" b="1" dirty="0"/>
              <a:t> </a:t>
            </a:r>
            <a:r>
              <a:rPr lang="en-US" sz="1600" b="1" dirty="0" err="1"/>
              <a:t>служить</a:t>
            </a:r>
            <a:r>
              <a:rPr lang="en-US" sz="1600" b="1" dirty="0"/>
              <a:t>. </a:t>
            </a:r>
            <a:r>
              <a:rPr lang="en-US" sz="1600" b="1" dirty="0" err="1"/>
              <a:t>Он</a:t>
            </a:r>
            <a:r>
              <a:rPr lang="en-US" sz="1600" b="1" dirty="0"/>
              <a:t> </a:t>
            </a:r>
            <a:r>
              <a:rPr lang="en-US" sz="1600" b="1" dirty="0" err="1"/>
              <a:t>был</a:t>
            </a:r>
            <a:r>
              <a:rPr lang="en-US" sz="1600" b="1" dirty="0"/>
              <a:t> </a:t>
            </a:r>
            <a:r>
              <a:rPr lang="en-US" sz="1600" b="1" dirty="0" err="1"/>
              <a:t>верный</a:t>
            </a:r>
            <a:r>
              <a:rPr lang="en-US" sz="1600" b="1" dirty="0"/>
              <a:t> </a:t>
            </a:r>
            <a:r>
              <a:rPr lang="en-US" sz="1600" b="1" dirty="0" err="1"/>
              <a:t>товарищ</a:t>
            </a:r>
            <a:r>
              <a:rPr lang="en-US" sz="1600" b="1" dirty="0"/>
              <a:t>, </a:t>
            </a:r>
            <a:r>
              <a:rPr lang="en-US" sz="1600" b="1" dirty="0" err="1"/>
              <a:t>который</a:t>
            </a:r>
            <a:r>
              <a:rPr lang="en-US" sz="1600" b="1" dirty="0"/>
              <a:t> </a:t>
            </a:r>
            <a:r>
              <a:rPr lang="en-US" sz="1600" b="1" dirty="0" err="1"/>
              <a:t>верно</a:t>
            </a:r>
            <a:r>
              <a:rPr lang="en-US" sz="1600" b="1" dirty="0"/>
              <a:t> </a:t>
            </a:r>
            <a:r>
              <a:rPr lang="en-US" sz="1600" b="1" dirty="0" err="1"/>
              <a:t>служил</a:t>
            </a:r>
            <a:r>
              <a:rPr lang="en-US" sz="1600" b="1" dirty="0"/>
              <a:t> </a:t>
            </a:r>
            <a:r>
              <a:rPr lang="en-US" sz="1600" b="1" dirty="0" err="1"/>
              <a:t>нашей</a:t>
            </a:r>
            <a:r>
              <a:rPr lang="en-US" sz="1600" b="1" dirty="0"/>
              <a:t> </a:t>
            </a:r>
            <a:r>
              <a:rPr lang="en-US" sz="1600" b="1" dirty="0" err="1"/>
              <a:t>матери</a:t>
            </a:r>
            <a:r>
              <a:rPr lang="en-US" sz="1600" b="1" dirty="0"/>
              <a:t> </a:t>
            </a:r>
            <a:r>
              <a:rPr lang="en-US" sz="1600" b="1" dirty="0" err="1"/>
              <a:t>Родине</a:t>
            </a:r>
            <a:r>
              <a:rPr lang="en-US" sz="1600" b="1" dirty="0"/>
              <a:t> и </a:t>
            </a:r>
            <a:r>
              <a:rPr lang="en-US" sz="1600" b="1" dirty="0" err="1"/>
              <a:t>боролся</a:t>
            </a:r>
            <a:r>
              <a:rPr lang="en-US" sz="1600" b="1" dirty="0"/>
              <a:t> </a:t>
            </a:r>
            <a:r>
              <a:rPr lang="en-US" sz="1600" b="1" dirty="0" err="1"/>
              <a:t>за</a:t>
            </a:r>
            <a:r>
              <a:rPr lang="en-US" sz="1600" b="1" dirty="0"/>
              <a:t> </a:t>
            </a:r>
            <a:r>
              <a:rPr lang="en-US" sz="1600" b="1" dirty="0" err="1"/>
              <a:t>свободу</a:t>
            </a:r>
            <a:r>
              <a:rPr lang="en-US" sz="1600" b="1" dirty="0"/>
              <a:t> и </a:t>
            </a:r>
            <a:r>
              <a:rPr lang="en-US" sz="1600" b="1" dirty="0" err="1"/>
              <a:t>независимость</a:t>
            </a:r>
            <a:r>
              <a:rPr lang="en-US" sz="1600" b="1" dirty="0"/>
              <a:t> </a:t>
            </a:r>
            <a:r>
              <a:rPr lang="en-US" sz="1600" b="1" dirty="0" err="1"/>
              <a:t>не</a:t>
            </a:r>
            <a:r>
              <a:rPr lang="en-US" sz="1600" b="1" dirty="0"/>
              <a:t> </a:t>
            </a:r>
            <a:r>
              <a:rPr lang="en-US" sz="1600" b="1" dirty="0" err="1"/>
              <a:t>щадя</a:t>
            </a:r>
            <a:r>
              <a:rPr lang="en-US" sz="1600" b="1" dirty="0"/>
              <a:t> </a:t>
            </a:r>
            <a:r>
              <a:rPr lang="en-US" sz="1600" b="1" dirty="0" err="1"/>
              <a:t>свои</a:t>
            </a:r>
            <a:r>
              <a:rPr lang="en-US" sz="1600" b="1" dirty="0"/>
              <a:t> </a:t>
            </a:r>
            <a:r>
              <a:rPr lang="en-US" sz="1600" b="1" dirty="0" err="1"/>
              <a:t>силы</a:t>
            </a:r>
            <a:r>
              <a:rPr lang="en-US" sz="1600" b="1" dirty="0"/>
              <a:t>, </a:t>
            </a:r>
            <a:r>
              <a:rPr lang="en-US" sz="1600" b="1" dirty="0" err="1"/>
              <a:t>здоровье</a:t>
            </a:r>
            <a:r>
              <a:rPr lang="en-US" sz="1600" b="1" dirty="0"/>
              <a:t>… я </a:t>
            </a:r>
            <a:r>
              <a:rPr lang="en-US" sz="1600" b="1" dirty="0" err="1"/>
              <a:t>знаю</a:t>
            </a:r>
            <a:r>
              <a:rPr lang="en-US" sz="1600" b="1" dirty="0"/>
              <a:t>, </a:t>
            </a:r>
            <a:r>
              <a:rPr lang="en-US" sz="1600" b="1" dirty="0" err="1"/>
              <a:t>что</a:t>
            </a:r>
            <a:r>
              <a:rPr lang="en-US" sz="1600" b="1" dirty="0"/>
              <a:t>… </a:t>
            </a:r>
            <a:r>
              <a:rPr lang="en-US" sz="1600" b="1" dirty="0" err="1"/>
              <a:t>принесет</a:t>
            </a:r>
            <a:r>
              <a:rPr lang="en-US" sz="1600" b="1" dirty="0"/>
              <a:t> </a:t>
            </a:r>
            <a:r>
              <a:rPr lang="en-US" sz="1600" b="1" dirty="0" err="1"/>
              <a:t>очень</a:t>
            </a:r>
            <a:r>
              <a:rPr lang="en-US" sz="1600" b="1" dirty="0"/>
              <a:t> </a:t>
            </a:r>
            <a:r>
              <a:rPr lang="en-US" sz="1600" b="1" dirty="0" err="1"/>
              <a:t>печальную</a:t>
            </a:r>
            <a:r>
              <a:rPr lang="en-US" sz="1600" b="1" dirty="0"/>
              <a:t> </a:t>
            </a:r>
            <a:r>
              <a:rPr lang="en-US" sz="1600" b="1" dirty="0" err="1"/>
              <a:t>весть</a:t>
            </a:r>
            <a:r>
              <a:rPr lang="en-US" sz="1600" b="1" dirty="0"/>
              <a:t>, </a:t>
            </a:r>
            <a:r>
              <a:rPr lang="en-US" sz="1600" b="1" dirty="0" err="1"/>
              <a:t>но</a:t>
            </a:r>
            <a:r>
              <a:rPr lang="en-US" sz="1600" b="1" dirty="0"/>
              <a:t> </a:t>
            </a:r>
            <a:r>
              <a:rPr lang="en-US" sz="1600" b="1" dirty="0" err="1"/>
              <a:t>что</a:t>
            </a:r>
            <a:r>
              <a:rPr lang="en-US" sz="1600" b="1" dirty="0"/>
              <a:t> ж </a:t>
            </a:r>
            <a:r>
              <a:rPr lang="en-US" sz="1600" b="1" dirty="0" err="1"/>
              <a:t>сделать</a:t>
            </a:r>
            <a:r>
              <a:rPr lang="en-US" sz="1600" b="1" dirty="0"/>
              <a:t> – </a:t>
            </a:r>
            <a:r>
              <a:rPr lang="en-US" sz="1600" b="1" dirty="0" err="1"/>
              <a:t>случившееся</a:t>
            </a:r>
            <a:r>
              <a:rPr lang="en-US" sz="1600" b="1" dirty="0"/>
              <a:t> </a:t>
            </a:r>
            <a:r>
              <a:rPr lang="en-US" sz="1600" b="1" dirty="0" err="1"/>
              <a:t>не</a:t>
            </a:r>
            <a:r>
              <a:rPr lang="en-US" sz="1600" b="1" dirty="0"/>
              <a:t> </a:t>
            </a:r>
            <a:r>
              <a:rPr lang="en-US" sz="1600" b="1" dirty="0" err="1"/>
              <a:t>вернешь</a:t>
            </a:r>
            <a:r>
              <a:rPr lang="en-US" sz="1600" b="1" dirty="0"/>
              <a:t>. </a:t>
            </a:r>
            <a:r>
              <a:rPr lang="en-US" sz="1600" b="1" dirty="0" err="1"/>
              <a:t>Война</a:t>
            </a:r>
            <a:r>
              <a:rPr lang="en-US" sz="1600" b="1" dirty="0"/>
              <a:t>, </a:t>
            </a:r>
            <a:r>
              <a:rPr lang="en-US" sz="1600" b="1" dirty="0" err="1"/>
              <a:t>навязанная</a:t>
            </a:r>
            <a:r>
              <a:rPr lang="en-US" sz="1600" b="1" dirty="0"/>
              <a:t> </a:t>
            </a:r>
            <a:r>
              <a:rPr lang="en-US" sz="1600" b="1" dirty="0" err="1"/>
              <a:t>нам</a:t>
            </a:r>
            <a:r>
              <a:rPr lang="en-US" sz="1600" b="1" dirty="0"/>
              <a:t> </a:t>
            </a:r>
            <a:r>
              <a:rPr lang="en-US" sz="1600" b="1" dirty="0" err="1"/>
              <a:t>проклятым</a:t>
            </a:r>
            <a:r>
              <a:rPr lang="en-US" sz="1600" b="1" dirty="0"/>
              <a:t> </a:t>
            </a:r>
            <a:r>
              <a:rPr lang="en-US" sz="1600" b="1" dirty="0" err="1"/>
              <a:t>врагом</a:t>
            </a:r>
            <a:r>
              <a:rPr lang="en-US" sz="1600" b="1" dirty="0"/>
              <a:t>, </a:t>
            </a:r>
            <a:r>
              <a:rPr lang="en-US" sz="1600" b="1" dirty="0" err="1"/>
              <a:t>которого</a:t>
            </a:r>
            <a:r>
              <a:rPr lang="en-US" sz="1600" b="1" dirty="0"/>
              <a:t> </a:t>
            </a:r>
            <a:r>
              <a:rPr lang="en-US" sz="1600" b="1" dirty="0" err="1"/>
              <a:t>мы</a:t>
            </a:r>
            <a:r>
              <a:rPr lang="en-US" sz="1600" b="1" dirty="0"/>
              <a:t> </a:t>
            </a:r>
            <a:r>
              <a:rPr lang="en-US" sz="1600" b="1" dirty="0" err="1"/>
              <a:t>истребляем</a:t>
            </a:r>
            <a:r>
              <a:rPr lang="en-US" sz="1600" b="1" dirty="0"/>
              <a:t> </a:t>
            </a:r>
            <a:r>
              <a:rPr lang="en-US" sz="1600" b="1" dirty="0" err="1"/>
              <a:t>за</a:t>
            </a:r>
            <a:r>
              <a:rPr lang="en-US" sz="1600" b="1" dirty="0"/>
              <a:t> </a:t>
            </a:r>
            <a:r>
              <a:rPr lang="en-US" sz="1600" b="1" dirty="0" err="1"/>
              <a:t>причиненное</a:t>
            </a:r>
            <a:r>
              <a:rPr lang="en-US" sz="1600" b="1" dirty="0"/>
              <a:t> </a:t>
            </a:r>
            <a:r>
              <a:rPr lang="en-US" sz="1600" b="1" dirty="0" err="1"/>
              <a:t>нам</a:t>
            </a:r>
            <a:r>
              <a:rPr lang="en-US" sz="1600" b="1" dirty="0"/>
              <a:t> </a:t>
            </a:r>
            <a:r>
              <a:rPr lang="en-US" sz="1600" b="1" dirty="0" err="1"/>
              <a:t>горе</a:t>
            </a:r>
            <a:r>
              <a:rPr lang="en-US" sz="1600" b="1" dirty="0"/>
              <a:t> и </a:t>
            </a:r>
            <a:r>
              <a:rPr lang="en-US" sz="1600" b="1" dirty="0" err="1"/>
              <a:t>несчастья</a:t>
            </a:r>
            <a:r>
              <a:rPr lang="en-US" sz="1600" b="1" dirty="0"/>
              <a:t>, </a:t>
            </a:r>
            <a:r>
              <a:rPr lang="en-US" sz="1600" b="1" dirty="0" err="1"/>
              <a:t>много</a:t>
            </a:r>
            <a:r>
              <a:rPr lang="en-US" sz="1600" b="1" dirty="0"/>
              <a:t> </a:t>
            </a:r>
            <a:r>
              <a:rPr lang="en-US" sz="1600" b="1" dirty="0" err="1"/>
              <a:t>принесла</a:t>
            </a:r>
            <a:r>
              <a:rPr lang="en-US" sz="1600" b="1" dirty="0"/>
              <a:t> </a:t>
            </a:r>
            <a:r>
              <a:rPr lang="en-US" sz="1600" b="1" dirty="0" err="1"/>
              <a:t>тягот</a:t>
            </a:r>
            <a:r>
              <a:rPr lang="en-US" sz="1600" b="1" dirty="0"/>
              <a:t> </a:t>
            </a:r>
            <a:r>
              <a:rPr lang="en-US" sz="1600" b="1" dirty="0" err="1"/>
              <a:t>нашему</a:t>
            </a:r>
            <a:r>
              <a:rPr lang="en-US" sz="1600" b="1" dirty="0"/>
              <a:t> </a:t>
            </a:r>
            <a:r>
              <a:rPr lang="en-US" sz="1600" b="1" dirty="0" err="1"/>
              <a:t>народу</a:t>
            </a:r>
            <a:r>
              <a:rPr lang="en-US" sz="1600" b="1" dirty="0"/>
              <a:t>. Я </a:t>
            </a:r>
            <a:r>
              <a:rPr lang="en-US" sz="1600" b="1" dirty="0" err="1"/>
              <a:t>Вам</a:t>
            </a:r>
            <a:r>
              <a:rPr lang="en-US" sz="1600" b="1" dirty="0"/>
              <a:t> </a:t>
            </a:r>
            <a:r>
              <a:rPr lang="en-US" sz="1600" b="1" dirty="0" err="1"/>
              <a:t>очень</a:t>
            </a:r>
            <a:r>
              <a:rPr lang="en-US" sz="1600" b="1" dirty="0"/>
              <a:t> </a:t>
            </a:r>
            <a:r>
              <a:rPr lang="en-US" sz="1600" b="1" dirty="0" err="1"/>
              <a:t>сочувствую</a:t>
            </a:r>
            <a:r>
              <a:rPr lang="en-US" sz="1600" b="1" dirty="0"/>
              <a:t> и </a:t>
            </a:r>
            <a:r>
              <a:rPr lang="en-US" sz="1600" b="1" dirty="0" err="1"/>
              <a:t>вместе</a:t>
            </a:r>
            <a:r>
              <a:rPr lang="en-US" sz="1600" b="1" dirty="0"/>
              <a:t> с </a:t>
            </a:r>
            <a:r>
              <a:rPr lang="en-US" sz="1600" b="1" dirty="0" err="1"/>
              <a:t>Вами</a:t>
            </a:r>
            <a:r>
              <a:rPr lang="en-US" sz="1600" b="1" dirty="0"/>
              <a:t> </a:t>
            </a:r>
            <a:r>
              <a:rPr lang="en-US" sz="1600" b="1" dirty="0" err="1"/>
              <a:t>переживаю</a:t>
            </a:r>
            <a:r>
              <a:rPr lang="en-US" sz="1600" b="1" dirty="0"/>
              <a:t> </a:t>
            </a:r>
            <a:r>
              <a:rPr lang="en-US" sz="1600" b="1" dirty="0" err="1"/>
              <a:t>несчастье</a:t>
            </a:r>
            <a:r>
              <a:rPr lang="en-US" sz="1600" b="1" dirty="0"/>
              <a:t>, </a:t>
            </a:r>
            <a:r>
              <a:rPr lang="en-US" sz="1600" b="1" dirty="0" err="1"/>
              <a:t>постигшее</a:t>
            </a:r>
            <a:r>
              <a:rPr lang="en-US" sz="1600" b="1" dirty="0"/>
              <a:t> </a:t>
            </a:r>
            <a:r>
              <a:rPr lang="en-US" sz="1600" b="1" dirty="0" err="1"/>
              <a:t>Вас</a:t>
            </a:r>
            <a:r>
              <a:rPr lang="en-US" sz="1600" b="1" dirty="0"/>
              <a:t>.   29 </a:t>
            </a:r>
            <a:r>
              <a:rPr lang="en-US" sz="1600" b="1" dirty="0" err="1"/>
              <a:t>ноября</a:t>
            </a:r>
            <a:r>
              <a:rPr lang="en-US" sz="1600" b="1" dirty="0"/>
              <a:t> в 1005 </a:t>
            </a:r>
            <a:r>
              <a:rPr lang="en-US" sz="1600" b="1" dirty="0" err="1"/>
              <a:t>мин</a:t>
            </a:r>
            <a:r>
              <a:rPr lang="en-US" sz="1600" b="1" dirty="0"/>
              <a:t>. </a:t>
            </a:r>
            <a:r>
              <a:rPr lang="en-US" sz="1600" b="1" dirty="0" err="1"/>
              <a:t>вечера</a:t>
            </a:r>
            <a:r>
              <a:rPr lang="en-US" sz="1600" b="1" dirty="0"/>
              <a:t> </a:t>
            </a:r>
            <a:r>
              <a:rPr lang="en-US" sz="1600" b="1" dirty="0" err="1"/>
              <a:t>мы</a:t>
            </a:r>
            <a:r>
              <a:rPr lang="en-US" sz="1600" b="1" dirty="0"/>
              <a:t> </a:t>
            </a:r>
            <a:r>
              <a:rPr lang="en-US" sz="1600" b="1" dirty="0" err="1"/>
              <a:t>потеряли</a:t>
            </a:r>
            <a:r>
              <a:rPr lang="en-US" sz="1600" b="1" dirty="0"/>
              <a:t> </a:t>
            </a:r>
            <a:r>
              <a:rPr lang="en-US" sz="1600" b="1" dirty="0" err="1"/>
              <a:t>своего</a:t>
            </a:r>
            <a:r>
              <a:rPr lang="en-US" sz="1600" b="1" dirty="0"/>
              <a:t> </a:t>
            </a:r>
            <a:r>
              <a:rPr lang="en-US" sz="1600" b="1" dirty="0" err="1"/>
              <a:t>боевого</a:t>
            </a:r>
            <a:r>
              <a:rPr lang="en-US" sz="1600" b="1" dirty="0"/>
              <a:t> </a:t>
            </a:r>
            <a:r>
              <a:rPr lang="en-US" sz="1600" b="1" dirty="0" err="1"/>
              <a:t>друга</a:t>
            </a:r>
            <a:r>
              <a:rPr lang="en-US" sz="1600" b="1" dirty="0"/>
              <a:t> и </a:t>
            </a:r>
            <a:r>
              <a:rPr lang="en-US" sz="1600" b="1" dirty="0" err="1"/>
              <a:t>товарища</a:t>
            </a:r>
            <a:r>
              <a:rPr lang="en-US" sz="1600" b="1" dirty="0"/>
              <a:t>, а </a:t>
            </a:r>
            <a:r>
              <a:rPr lang="en-US" sz="1600" b="1" dirty="0" err="1"/>
              <a:t>Вы</a:t>
            </a:r>
            <a:r>
              <a:rPr lang="en-US" sz="1600" b="1" dirty="0"/>
              <a:t> </a:t>
            </a:r>
            <a:r>
              <a:rPr lang="en-US" sz="1600" b="1" dirty="0" err="1"/>
              <a:t>любимого</a:t>
            </a:r>
            <a:r>
              <a:rPr lang="en-US" sz="1600" b="1" dirty="0"/>
              <a:t> </a:t>
            </a:r>
            <a:r>
              <a:rPr lang="en-US" sz="1600" b="1" dirty="0" err="1"/>
              <a:t>мужа</a:t>
            </a:r>
            <a:r>
              <a:rPr lang="en-US" sz="1600" b="1" dirty="0"/>
              <a:t> и </a:t>
            </a:r>
            <a:r>
              <a:rPr lang="en-US" sz="1600" b="1" dirty="0" err="1"/>
              <a:t>отца</a:t>
            </a:r>
            <a:r>
              <a:rPr lang="en-US" sz="1600" b="1" dirty="0"/>
              <a:t> </a:t>
            </a:r>
            <a:r>
              <a:rPr lang="en-US" sz="1600" b="1" dirty="0" err="1"/>
              <a:t>детей</a:t>
            </a:r>
            <a:r>
              <a:rPr lang="en-US" sz="1600" b="1" dirty="0"/>
              <a:t>.  </a:t>
            </a:r>
            <a:r>
              <a:rPr lang="en-US" sz="1600" b="1" dirty="0" err="1"/>
              <a:t>Случилось</a:t>
            </a:r>
            <a:r>
              <a:rPr lang="en-US" sz="1600" b="1" dirty="0"/>
              <a:t> </a:t>
            </a:r>
            <a:r>
              <a:rPr lang="en-US" sz="1600" b="1" dirty="0" err="1"/>
              <a:t>это</a:t>
            </a:r>
            <a:r>
              <a:rPr lang="en-US" sz="1600" b="1" dirty="0"/>
              <a:t> </a:t>
            </a:r>
            <a:r>
              <a:rPr lang="en-US" sz="1600" b="1" dirty="0" err="1"/>
              <a:t>так</a:t>
            </a:r>
            <a:r>
              <a:rPr lang="en-US" sz="1600" b="1" dirty="0"/>
              <a:t>. </a:t>
            </a:r>
            <a:endParaRPr lang="en-US" sz="1600" b="1" dirty="0">
              <a:cs typeface="Calibri" panose="020F0502020204030204"/>
            </a:endParaRPr>
          </a:p>
          <a:p>
            <a:pPr marL="0" indent="0">
              <a:buNone/>
            </a:pPr>
            <a:r>
              <a:rPr lang="en-US" sz="1600" b="1" dirty="0" err="1"/>
              <a:t>Вечером</a:t>
            </a:r>
            <a:r>
              <a:rPr lang="en-US" sz="1600" b="1" dirty="0"/>
              <a:t> 29 </a:t>
            </a:r>
            <a:r>
              <a:rPr lang="en-US" sz="1600" b="1" dirty="0" err="1"/>
              <a:t>ноября</a:t>
            </a:r>
            <a:r>
              <a:rPr lang="en-US" sz="1600" b="1" dirty="0"/>
              <a:t> </a:t>
            </a:r>
            <a:r>
              <a:rPr lang="en-US" sz="1600" b="1" dirty="0" err="1"/>
              <a:t>мы</a:t>
            </a:r>
            <a:r>
              <a:rPr lang="en-US" sz="1600" b="1" dirty="0"/>
              <a:t> </a:t>
            </a:r>
            <a:r>
              <a:rPr lang="en-US" sz="1600" b="1" dirty="0" err="1"/>
              <a:t>пошли</a:t>
            </a:r>
            <a:r>
              <a:rPr lang="en-US" sz="1600" b="1" dirty="0"/>
              <a:t> с </a:t>
            </a:r>
            <a:r>
              <a:rPr lang="en-US" sz="1600" b="1" dirty="0" err="1"/>
              <a:t>ним</a:t>
            </a:r>
            <a:r>
              <a:rPr lang="en-US" sz="1600" b="1" dirty="0"/>
              <a:t> </a:t>
            </a:r>
            <a:r>
              <a:rPr lang="en-US" sz="1600" b="1" dirty="0" err="1"/>
              <a:t>на</a:t>
            </a:r>
            <a:r>
              <a:rPr lang="en-US" sz="1600" b="1" dirty="0"/>
              <a:t> </a:t>
            </a:r>
            <a:r>
              <a:rPr lang="en-US" sz="1600" b="1" dirty="0" err="1"/>
              <a:t>передний</a:t>
            </a:r>
            <a:r>
              <a:rPr lang="en-US" sz="1600" b="1" dirty="0"/>
              <a:t> </a:t>
            </a:r>
            <a:r>
              <a:rPr lang="en-US" sz="1600" b="1" dirty="0" err="1"/>
              <a:t>край</a:t>
            </a:r>
            <a:r>
              <a:rPr lang="en-US" sz="1600" b="1" dirty="0"/>
              <a:t> </a:t>
            </a:r>
            <a:r>
              <a:rPr lang="en-US" sz="1600" b="1" dirty="0" err="1"/>
              <a:t>проверять</a:t>
            </a:r>
            <a:r>
              <a:rPr lang="en-US" sz="1600" b="1" dirty="0"/>
              <a:t> </a:t>
            </a:r>
            <a:r>
              <a:rPr lang="en-US" sz="1600" b="1" dirty="0" err="1"/>
              <a:t>оборону</a:t>
            </a:r>
            <a:r>
              <a:rPr lang="en-US" sz="1600" b="1" dirty="0"/>
              <a:t>. </a:t>
            </a:r>
            <a:r>
              <a:rPr lang="en-US" sz="1600" b="1" dirty="0" err="1"/>
              <a:t>Окопы</a:t>
            </a:r>
            <a:r>
              <a:rPr lang="en-US" sz="1600" b="1" dirty="0"/>
              <a:t> </a:t>
            </a:r>
            <a:r>
              <a:rPr lang="en-US" sz="1600" b="1" dirty="0" err="1"/>
              <a:t>расположены</a:t>
            </a:r>
            <a:r>
              <a:rPr lang="en-US" sz="1600" b="1" dirty="0"/>
              <a:t> в 500 </a:t>
            </a:r>
            <a:r>
              <a:rPr lang="en-US" sz="1600" b="1" dirty="0" err="1"/>
              <a:t>метрах</a:t>
            </a:r>
            <a:r>
              <a:rPr lang="en-US" sz="1600" b="1" dirty="0"/>
              <a:t> </a:t>
            </a:r>
            <a:r>
              <a:rPr lang="en-US" sz="1600" b="1" dirty="0" err="1"/>
              <a:t>от</a:t>
            </a:r>
            <a:r>
              <a:rPr lang="en-US" sz="1600" b="1" dirty="0"/>
              <a:t> </a:t>
            </a:r>
            <a:r>
              <a:rPr lang="en-US" sz="1600" b="1" dirty="0" err="1"/>
              <a:t>леса</a:t>
            </a:r>
            <a:r>
              <a:rPr lang="en-US" sz="1600" b="1" dirty="0"/>
              <a:t> </a:t>
            </a:r>
            <a:r>
              <a:rPr lang="en-US" sz="1600" b="1" dirty="0" err="1"/>
              <a:t>по</a:t>
            </a:r>
            <a:r>
              <a:rPr lang="en-US" sz="1600" b="1" dirty="0"/>
              <a:t> </a:t>
            </a:r>
            <a:r>
              <a:rPr lang="en-US" sz="1600" b="1" dirty="0" err="1"/>
              <a:t>берегу</a:t>
            </a:r>
            <a:r>
              <a:rPr lang="en-US" sz="1600" b="1" dirty="0"/>
              <a:t> </a:t>
            </a:r>
            <a:r>
              <a:rPr lang="en-US" sz="1600" b="1" dirty="0" err="1"/>
              <a:t>реки</a:t>
            </a:r>
            <a:r>
              <a:rPr lang="en-US" sz="1600" b="1" dirty="0"/>
              <a:t> </a:t>
            </a:r>
            <a:r>
              <a:rPr lang="en-US" sz="1600" b="1" dirty="0" err="1"/>
              <a:t>Неман</a:t>
            </a:r>
            <a:r>
              <a:rPr lang="en-US" sz="1600" b="1" dirty="0"/>
              <a:t> и </a:t>
            </a:r>
            <a:r>
              <a:rPr lang="en-US" sz="1600" b="1" dirty="0" err="1"/>
              <a:t>вот</a:t>
            </a:r>
            <a:r>
              <a:rPr lang="en-US" sz="1600" b="1" dirty="0"/>
              <a:t>, </a:t>
            </a:r>
            <a:r>
              <a:rPr lang="en-US" sz="1600" b="1" dirty="0" err="1"/>
              <a:t>когда</a:t>
            </a:r>
            <a:r>
              <a:rPr lang="en-US" sz="1600" b="1" dirty="0"/>
              <a:t> </a:t>
            </a:r>
            <a:r>
              <a:rPr lang="en-US" sz="1600" b="1" dirty="0" err="1"/>
              <a:t>мы</a:t>
            </a:r>
            <a:r>
              <a:rPr lang="en-US" sz="1600" b="1" dirty="0"/>
              <a:t> </a:t>
            </a:r>
            <a:r>
              <a:rPr lang="en-US" sz="1600" b="1" dirty="0" err="1"/>
              <a:t>вышли</a:t>
            </a:r>
            <a:r>
              <a:rPr lang="en-US" sz="1600" b="1" dirty="0"/>
              <a:t> </a:t>
            </a:r>
            <a:r>
              <a:rPr lang="en-US" sz="1600" b="1" dirty="0" err="1"/>
              <a:t>из</a:t>
            </a:r>
            <a:r>
              <a:rPr lang="en-US" sz="1600" b="1" dirty="0"/>
              <a:t> </a:t>
            </a:r>
            <a:r>
              <a:rPr lang="en-US" sz="1600" b="1" dirty="0" err="1"/>
              <a:t>леса</a:t>
            </a:r>
            <a:r>
              <a:rPr lang="en-US" sz="1600" b="1" dirty="0"/>
              <a:t> и </a:t>
            </a:r>
            <a:r>
              <a:rPr lang="en-US" sz="1600" b="1" dirty="0" err="1"/>
              <a:t>пошли</a:t>
            </a:r>
            <a:r>
              <a:rPr lang="en-US" sz="1600" b="1" dirty="0"/>
              <a:t> </a:t>
            </a:r>
            <a:r>
              <a:rPr lang="en-US" sz="1600" b="1" dirty="0" err="1"/>
              <a:t>лугом</a:t>
            </a:r>
            <a:r>
              <a:rPr lang="en-US" sz="1600" b="1" dirty="0"/>
              <a:t> к </a:t>
            </a:r>
            <a:r>
              <a:rPr lang="en-US" sz="1600" b="1" dirty="0" err="1"/>
              <a:t>берегу</a:t>
            </a:r>
            <a:r>
              <a:rPr lang="en-US" sz="1600" b="1" dirty="0"/>
              <a:t> </a:t>
            </a:r>
            <a:r>
              <a:rPr lang="en-US" sz="1600" b="1" dirty="0" err="1"/>
              <a:t>реки</a:t>
            </a:r>
            <a:r>
              <a:rPr lang="en-US" sz="1600" b="1" dirty="0"/>
              <a:t> </a:t>
            </a:r>
            <a:r>
              <a:rPr lang="en-US" sz="1600" b="1" dirty="0" err="1"/>
              <a:t>со</a:t>
            </a:r>
            <a:r>
              <a:rPr lang="en-US" sz="1600" b="1" dirty="0"/>
              <a:t> </a:t>
            </a:r>
            <a:r>
              <a:rPr lang="en-US" sz="1600" b="1" dirty="0" err="1"/>
              <a:t>стороны</a:t>
            </a:r>
            <a:r>
              <a:rPr lang="en-US" sz="1600" b="1" dirty="0"/>
              <a:t> </a:t>
            </a:r>
            <a:r>
              <a:rPr lang="en-US" sz="1600" b="1" dirty="0" err="1"/>
              <a:t>противника</a:t>
            </a:r>
            <a:r>
              <a:rPr lang="en-US" sz="1600" b="1" dirty="0"/>
              <a:t> </a:t>
            </a:r>
            <a:r>
              <a:rPr lang="en-US" sz="1600" b="1" dirty="0" err="1"/>
              <a:t>раздался</a:t>
            </a:r>
            <a:r>
              <a:rPr lang="en-US" sz="1600" b="1" dirty="0"/>
              <a:t> </a:t>
            </a:r>
            <a:r>
              <a:rPr lang="en-US" sz="1600" b="1" dirty="0" err="1"/>
              <a:t>выстрел</a:t>
            </a:r>
            <a:r>
              <a:rPr lang="en-US" sz="1600" b="1" dirty="0"/>
              <a:t>. </a:t>
            </a:r>
            <a:r>
              <a:rPr lang="en-US" sz="1600" b="1" dirty="0" err="1"/>
              <a:t>Петя</a:t>
            </a:r>
            <a:r>
              <a:rPr lang="en-US" sz="1600" b="1" dirty="0"/>
              <a:t> </a:t>
            </a:r>
            <a:r>
              <a:rPr lang="en-US" sz="1600" b="1" dirty="0" err="1"/>
              <a:t>вскрикнул</a:t>
            </a:r>
            <a:r>
              <a:rPr lang="en-US" sz="1600" b="1" dirty="0"/>
              <a:t>: «</a:t>
            </a:r>
            <a:r>
              <a:rPr lang="en-US" sz="1600" b="1" dirty="0" err="1"/>
              <a:t>Ой</a:t>
            </a:r>
            <a:r>
              <a:rPr lang="en-US" sz="1600" b="1" dirty="0"/>
              <a:t>, я </a:t>
            </a:r>
            <a:r>
              <a:rPr lang="en-US" sz="1600" b="1" dirty="0" err="1"/>
              <a:t>кажется</a:t>
            </a:r>
            <a:r>
              <a:rPr lang="en-US" sz="1600" b="1" dirty="0"/>
              <a:t> </a:t>
            </a:r>
            <a:r>
              <a:rPr lang="en-US" sz="1600" b="1" dirty="0" err="1"/>
              <a:t>ранен</a:t>
            </a:r>
            <a:r>
              <a:rPr lang="en-US" sz="1600" b="1" dirty="0"/>
              <a:t>» и </a:t>
            </a:r>
            <a:r>
              <a:rPr lang="en-US" sz="1600" b="1" dirty="0" err="1"/>
              <a:t>стал</a:t>
            </a:r>
            <a:r>
              <a:rPr lang="en-US" sz="1600" b="1" dirty="0"/>
              <a:t> </a:t>
            </a:r>
            <a:r>
              <a:rPr lang="en-US" sz="1600" b="1" dirty="0" err="1"/>
              <a:t>опускаться</a:t>
            </a:r>
            <a:r>
              <a:rPr lang="en-US" sz="1600" b="1" dirty="0"/>
              <a:t> </a:t>
            </a:r>
            <a:r>
              <a:rPr lang="en-US" sz="1600" b="1" dirty="0" err="1"/>
              <a:t>на</a:t>
            </a:r>
            <a:r>
              <a:rPr lang="en-US" sz="1600" b="1" dirty="0"/>
              <a:t> </a:t>
            </a:r>
            <a:r>
              <a:rPr lang="en-US" sz="1600" b="1" dirty="0" err="1"/>
              <a:t>правый</a:t>
            </a:r>
            <a:r>
              <a:rPr lang="en-US" sz="1600" b="1" dirty="0"/>
              <a:t> </a:t>
            </a:r>
            <a:r>
              <a:rPr lang="en-US" sz="1600" b="1" dirty="0" err="1"/>
              <a:t>бок</a:t>
            </a:r>
            <a:r>
              <a:rPr lang="en-US" sz="1600" b="1" dirty="0"/>
              <a:t>. Я </a:t>
            </a:r>
            <a:r>
              <a:rPr lang="en-US" sz="1600" b="1" dirty="0" err="1"/>
              <a:t>быстро</a:t>
            </a:r>
            <a:r>
              <a:rPr lang="en-US" sz="1600" b="1" dirty="0"/>
              <a:t> </a:t>
            </a:r>
            <a:r>
              <a:rPr lang="en-US" sz="1600" b="1" dirty="0" err="1"/>
              <a:t>перевязал</a:t>
            </a:r>
            <a:r>
              <a:rPr lang="en-US" sz="1600" b="1" dirty="0"/>
              <a:t> </a:t>
            </a:r>
            <a:r>
              <a:rPr lang="en-US" sz="1600" b="1" dirty="0" err="1"/>
              <a:t>ему</a:t>
            </a:r>
            <a:r>
              <a:rPr lang="en-US" sz="1600" b="1" dirty="0"/>
              <a:t> </a:t>
            </a:r>
            <a:r>
              <a:rPr lang="en-US" sz="1600" b="1" dirty="0" err="1"/>
              <a:t>раненую</a:t>
            </a:r>
            <a:r>
              <a:rPr lang="en-US" sz="1600" b="1" dirty="0"/>
              <a:t> </a:t>
            </a:r>
            <a:r>
              <a:rPr lang="en-US" sz="1600" b="1" dirty="0" err="1"/>
              <a:t>грудь</a:t>
            </a:r>
            <a:r>
              <a:rPr lang="en-US" sz="1600" b="1" dirty="0"/>
              <a:t> и </a:t>
            </a:r>
            <a:r>
              <a:rPr lang="en-US" sz="1600" b="1" dirty="0" err="1"/>
              <a:t>повел</a:t>
            </a:r>
            <a:r>
              <a:rPr lang="en-US" sz="1600" b="1" dirty="0"/>
              <a:t> </a:t>
            </a:r>
            <a:r>
              <a:rPr lang="en-US" sz="1600" b="1" dirty="0" err="1"/>
              <a:t>его</a:t>
            </a:r>
            <a:r>
              <a:rPr lang="en-US" sz="1600" b="1" dirty="0"/>
              <a:t> </a:t>
            </a:r>
            <a:r>
              <a:rPr lang="en-US" sz="1600" b="1" dirty="0" err="1"/>
              <a:t>до</a:t>
            </a:r>
            <a:r>
              <a:rPr lang="en-US" sz="1600" b="1" dirty="0"/>
              <a:t> </a:t>
            </a:r>
            <a:r>
              <a:rPr lang="en-US" sz="1600" b="1" dirty="0" err="1"/>
              <a:t>повозки</a:t>
            </a:r>
            <a:r>
              <a:rPr lang="en-US" sz="1600" b="1" dirty="0"/>
              <a:t>, </a:t>
            </a:r>
            <a:r>
              <a:rPr lang="en-US" sz="1600" b="1" dirty="0" err="1"/>
              <a:t>чтоб</a:t>
            </a:r>
            <a:r>
              <a:rPr lang="en-US" sz="1600" b="1" dirty="0"/>
              <a:t> </a:t>
            </a:r>
            <a:r>
              <a:rPr lang="en-US" sz="1600" b="1" dirty="0" err="1"/>
              <a:t>отправить</a:t>
            </a:r>
            <a:r>
              <a:rPr lang="en-US" sz="1600" b="1" dirty="0"/>
              <a:t> в </a:t>
            </a:r>
            <a:r>
              <a:rPr lang="en-US" sz="1600" b="1" dirty="0" err="1"/>
              <a:t>полевой</a:t>
            </a:r>
            <a:r>
              <a:rPr lang="en-US" sz="1600" b="1" dirty="0"/>
              <a:t> </a:t>
            </a:r>
            <a:r>
              <a:rPr lang="en-US" sz="1600" b="1" dirty="0" err="1"/>
              <a:t>лазарет</a:t>
            </a:r>
            <a:r>
              <a:rPr lang="en-US" sz="1600" b="1" dirty="0"/>
              <a:t>. </a:t>
            </a:r>
            <a:r>
              <a:rPr lang="en-US" sz="1600" b="1" dirty="0" err="1"/>
              <a:t>Идти</a:t>
            </a:r>
            <a:r>
              <a:rPr lang="en-US" sz="1600" b="1" dirty="0"/>
              <a:t> </a:t>
            </a:r>
            <a:r>
              <a:rPr lang="en-US" sz="1600" b="1" dirty="0" err="1"/>
              <a:t>нам</a:t>
            </a:r>
            <a:r>
              <a:rPr lang="en-US" sz="1600" b="1" dirty="0"/>
              <a:t> </a:t>
            </a:r>
            <a:r>
              <a:rPr lang="en-US" sz="1600" b="1" dirty="0" err="1"/>
              <a:t>пришлось</a:t>
            </a:r>
            <a:r>
              <a:rPr lang="en-US" sz="1600" b="1" dirty="0"/>
              <a:t> </a:t>
            </a:r>
            <a:r>
              <a:rPr lang="en-US" sz="1600" b="1" dirty="0" err="1"/>
              <a:t>метров</a:t>
            </a:r>
            <a:r>
              <a:rPr lang="en-US" sz="1600" b="1" dirty="0"/>
              <a:t> 300-400. </a:t>
            </a:r>
            <a:r>
              <a:rPr lang="en-US" sz="1600" b="1" dirty="0" err="1"/>
              <a:t>Когда</a:t>
            </a:r>
            <a:r>
              <a:rPr lang="en-US" sz="1600" b="1" dirty="0"/>
              <a:t> </a:t>
            </a:r>
            <a:r>
              <a:rPr lang="en-US" sz="1600" b="1" dirty="0" err="1"/>
              <a:t>его</a:t>
            </a:r>
            <a:r>
              <a:rPr lang="en-US" sz="1600" b="1" dirty="0"/>
              <a:t> </a:t>
            </a:r>
            <a:r>
              <a:rPr lang="en-US" sz="1600" b="1" dirty="0" err="1"/>
              <a:t>клали</a:t>
            </a:r>
            <a:r>
              <a:rPr lang="en-US" sz="1600" b="1" dirty="0"/>
              <a:t> </a:t>
            </a:r>
            <a:r>
              <a:rPr lang="en-US" sz="1600" b="1" dirty="0" err="1"/>
              <a:t>на</a:t>
            </a:r>
            <a:r>
              <a:rPr lang="en-US" sz="1600" b="1" dirty="0"/>
              <a:t> </a:t>
            </a:r>
            <a:r>
              <a:rPr lang="en-US" sz="1600" b="1" dirty="0" err="1"/>
              <a:t>повозку</a:t>
            </a:r>
            <a:r>
              <a:rPr lang="en-US" sz="1600" b="1" dirty="0"/>
              <a:t>, </a:t>
            </a:r>
            <a:r>
              <a:rPr lang="en-US" sz="1600" b="1" dirty="0" err="1"/>
              <a:t>он</a:t>
            </a:r>
            <a:r>
              <a:rPr lang="en-US" sz="1600" b="1" dirty="0"/>
              <a:t> </a:t>
            </a:r>
            <a:r>
              <a:rPr lang="en-US" sz="1600" b="1" dirty="0" err="1"/>
              <a:t>еще</a:t>
            </a:r>
            <a:r>
              <a:rPr lang="en-US" sz="1600" b="1" dirty="0"/>
              <a:t> </a:t>
            </a:r>
            <a:r>
              <a:rPr lang="en-US" sz="1600" b="1" dirty="0" err="1"/>
              <a:t>был</a:t>
            </a:r>
            <a:r>
              <a:rPr lang="en-US" sz="1600" b="1" dirty="0"/>
              <a:t> в </a:t>
            </a:r>
            <a:r>
              <a:rPr lang="en-US" sz="1600" b="1" dirty="0" err="1"/>
              <a:t>сознании</a:t>
            </a:r>
            <a:r>
              <a:rPr lang="en-US" sz="1600" b="1" dirty="0"/>
              <a:t> – </a:t>
            </a:r>
            <a:r>
              <a:rPr lang="en-US" sz="1600" b="1" dirty="0" err="1"/>
              <a:t>говорил</a:t>
            </a:r>
            <a:r>
              <a:rPr lang="en-US" sz="1600" b="1" dirty="0"/>
              <a:t> и </a:t>
            </a:r>
            <a:r>
              <a:rPr lang="en-US" sz="1600" b="1" dirty="0" err="1"/>
              <a:t>просил</a:t>
            </a:r>
            <a:r>
              <a:rPr lang="en-US" sz="1600" b="1" dirty="0"/>
              <a:t>: «</a:t>
            </a:r>
            <a:r>
              <a:rPr lang="en-US" sz="1600" b="1" dirty="0" err="1"/>
              <a:t>Если</a:t>
            </a:r>
            <a:r>
              <a:rPr lang="en-US" sz="1600" b="1" dirty="0"/>
              <a:t> </a:t>
            </a:r>
            <a:r>
              <a:rPr lang="en-US" sz="1600" b="1" dirty="0" err="1"/>
              <a:t>что</a:t>
            </a:r>
            <a:r>
              <a:rPr lang="en-US" sz="1600" b="1" dirty="0"/>
              <a:t> </a:t>
            </a:r>
            <a:r>
              <a:rPr lang="en-US" sz="1600" b="1" dirty="0" err="1"/>
              <a:t>случится</a:t>
            </a:r>
            <a:r>
              <a:rPr lang="en-US" sz="1600" b="1" dirty="0"/>
              <a:t>, </a:t>
            </a:r>
            <a:r>
              <a:rPr lang="en-US" sz="1600" b="1" dirty="0" err="1"/>
              <a:t>ты</a:t>
            </a:r>
            <a:r>
              <a:rPr lang="en-US" sz="1600" b="1" dirty="0"/>
              <a:t> </a:t>
            </a:r>
            <a:r>
              <a:rPr lang="en-US" sz="1600" b="1" dirty="0" err="1"/>
              <a:t>чтобы</a:t>
            </a:r>
            <a:r>
              <a:rPr lang="en-US" sz="1600" b="1" dirty="0"/>
              <a:t> </a:t>
            </a:r>
            <a:r>
              <a:rPr lang="en-US" sz="1600" b="1" dirty="0" err="1"/>
              <a:t>сообщил</a:t>
            </a:r>
            <a:r>
              <a:rPr lang="en-US" sz="1600" b="1" dirty="0"/>
              <a:t> </a:t>
            </a:r>
            <a:r>
              <a:rPr lang="en-US" sz="1600" b="1" dirty="0" err="1"/>
              <a:t>домой</a:t>
            </a:r>
            <a:r>
              <a:rPr lang="en-US" sz="1600" b="1" dirty="0"/>
              <a:t> </a:t>
            </a:r>
            <a:r>
              <a:rPr lang="en-US" sz="1600" b="1" dirty="0" err="1"/>
              <a:t>Вам</a:t>
            </a:r>
            <a:r>
              <a:rPr lang="en-US" sz="1600" b="1" dirty="0"/>
              <a:t>… </a:t>
            </a:r>
            <a:r>
              <a:rPr lang="en-US" sz="1600" b="1" dirty="0" err="1"/>
              <a:t>полевой</a:t>
            </a:r>
            <a:r>
              <a:rPr lang="en-US" sz="1600" b="1" dirty="0"/>
              <a:t> </a:t>
            </a:r>
            <a:r>
              <a:rPr lang="en-US" sz="1600" b="1" dirty="0" err="1"/>
              <a:t>лазарет</a:t>
            </a:r>
            <a:r>
              <a:rPr lang="en-US" sz="1600" b="1" dirty="0"/>
              <a:t>… </a:t>
            </a:r>
            <a:r>
              <a:rPr lang="en-US" sz="1600" b="1" dirty="0" err="1"/>
              <a:t>Петя</a:t>
            </a:r>
            <a:r>
              <a:rPr lang="en-US" sz="1600" b="1" dirty="0"/>
              <a:t> </a:t>
            </a:r>
            <a:r>
              <a:rPr lang="en-US" sz="1600" b="1" dirty="0" err="1"/>
              <a:t>скончался</a:t>
            </a:r>
            <a:r>
              <a:rPr lang="en-US" sz="1600" b="1" dirty="0"/>
              <a:t>… в </a:t>
            </a:r>
            <a:r>
              <a:rPr lang="en-US" sz="1600" b="1" dirty="0" err="1"/>
              <a:t>последний</a:t>
            </a:r>
            <a:r>
              <a:rPr lang="en-US" sz="1600" b="1" dirty="0"/>
              <a:t> </a:t>
            </a:r>
            <a:r>
              <a:rPr lang="en-US" sz="1600" b="1" dirty="0" err="1"/>
              <a:t>путь</a:t>
            </a:r>
            <a:r>
              <a:rPr lang="en-US" sz="1600" b="1" dirty="0"/>
              <a:t>… </a:t>
            </a:r>
            <a:r>
              <a:rPr lang="en-US" sz="1600" b="1" dirty="0" err="1"/>
              <a:t>хирург</a:t>
            </a:r>
            <a:r>
              <a:rPr lang="en-US" sz="1600" b="1" dirty="0"/>
              <a:t> </a:t>
            </a:r>
            <a:r>
              <a:rPr lang="en-US" sz="1600" b="1" dirty="0" err="1"/>
              <a:t>делал</a:t>
            </a:r>
            <a:r>
              <a:rPr lang="en-US" sz="1600" b="1" dirty="0"/>
              <a:t> </a:t>
            </a:r>
            <a:r>
              <a:rPr lang="en-US" sz="1600" b="1" dirty="0" err="1"/>
              <a:t>вскрытие</a:t>
            </a:r>
            <a:r>
              <a:rPr lang="en-US" sz="1600" b="1" dirty="0"/>
              <a:t> </a:t>
            </a:r>
            <a:r>
              <a:rPr lang="en-US" sz="1600" b="1" dirty="0" err="1"/>
              <a:t>трупа</a:t>
            </a:r>
            <a:r>
              <a:rPr lang="en-US" sz="1600" b="1" dirty="0"/>
              <a:t> и </a:t>
            </a:r>
            <a:r>
              <a:rPr lang="en-US" sz="1600" b="1" dirty="0" err="1"/>
              <a:t>обнаружил</a:t>
            </a:r>
            <a:r>
              <a:rPr lang="en-US" sz="1600" b="1" dirty="0"/>
              <a:t>, </a:t>
            </a:r>
            <a:r>
              <a:rPr lang="en-US" sz="1600" b="1" dirty="0" err="1"/>
              <a:t>что</a:t>
            </a:r>
            <a:r>
              <a:rPr lang="en-US" sz="1600" b="1" dirty="0"/>
              <a:t> </a:t>
            </a:r>
            <a:r>
              <a:rPr lang="en-US" sz="1600" b="1" dirty="0" err="1"/>
              <a:t>пуля</a:t>
            </a:r>
            <a:r>
              <a:rPr lang="en-US" sz="1600" b="1" dirty="0"/>
              <a:t> </a:t>
            </a:r>
            <a:r>
              <a:rPr lang="en-US" sz="1600" b="1" dirty="0" err="1"/>
              <a:t>задела</a:t>
            </a:r>
            <a:r>
              <a:rPr lang="en-US" sz="1600" b="1" dirty="0"/>
              <a:t> </a:t>
            </a:r>
            <a:r>
              <a:rPr lang="en-US" sz="1600" b="1" dirty="0" err="1"/>
              <a:t>сердце</a:t>
            </a:r>
            <a:r>
              <a:rPr lang="en-US" sz="1600" b="1" dirty="0"/>
              <a:t>, </a:t>
            </a:r>
            <a:r>
              <a:rPr lang="en-US" sz="1600" b="1" dirty="0" err="1"/>
              <a:t>если</a:t>
            </a:r>
            <a:r>
              <a:rPr lang="en-US" sz="1600" b="1" dirty="0"/>
              <a:t> </a:t>
            </a:r>
            <a:r>
              <a:rPr lang="en-US" sz="1600" b="1" dirty="0" err="1"/>
              <a:t>бы</a:t>
            </a:r>
            <a:r>
              <a:rPr lang="en-US" sz="1600" b="1" dirty="0"/>
              <a:t> </a:t>
            </a:r>
            <a:r>
              <a:rPr lang="en-US" sz="1600" b="1" dirty="0" err="1"/>
              <a:t>она</a:t>
            </a:r>
            <a:r>
              <a:rPr lang="en-US" sz="1600" b="1" dirty="0"/>
              <a:t> </a:t>
            </a:r>
            <a:r>
              <a:rPr lang="en-US" sz="1600" b="1" dirty="0" err="1"/>
              <a:t>прошла</a:t>
            </a:r>
            <a:r>
              <a:rPr lang="en-US" sz="1600" b="1" dirty="0"/>
              <a:t> </a:t>
            </a:r>
            <a:r>
              <a:rPr lang="en-US" sz="1600" b="1" dirty="0" err="1"/>
              <a:t>хоть</a:t>
            </a:r>
            <a:r>
              <a:rPr lang="en-US" sz="1600" b="1" dirty="0"/>
              <a:t> </a:t>
            </a:r>
            <a:r>
              <a:rPr lang="en-US" sz="1600" b="1" dirty="0" err="1"/>
              <a:t>на</a:t>
            </a:r>
            <a:r>
              <a:rPr lang="en-US" sz="1600" b="1" dirty="0"/>
              <a:t> </a:t>
            </a:r>
            <a:r>
              <a:rPr lang="en-US" sz="1600" b="1" dirty="0" err="1"/>
              <a:t>пол</a:t>
            </a:r>
            <a:r>
              <a:rPr lang="en-US" sz="1600" b="1" dirty="0"/>
              <a:t> </a:t>
            </a:r>
            <a:r>
              <a:rPr lang="en-US" sz="1600" b="1" dirty="0" err="1"/>
              <a:t>сантиметра</a:t>
            </a:r>
            <a:r>
              <a:rPr lang="en-US" sz="1600" b="1" dirty="0"/>
              <a:t> в </a:t>
            </a:r>
            <a:r>
              <a:rPr lang="en-US" sz="1600" b="1" dirty="0" err="1"/>
              <a:t>стороне</a:t>
            </a:r>
            <a:r>
              <a:rPr lang="en-US" sz="1600" b="1" dirty="0"/>
              <a:t>, </a:t>
            </a:r>
            <a:r>
              <a:rPr lang="en-US" sz="1600" b="1" dirty="0" err="1"/>
              <a:t>сердце</a:t>
            </a:r>
            <a:r>
              <a:rPr lang="en-US" sz="1600" b="1" dirty="0"/>
              <a:t> </a:t>
            </a:r>
            <a:r>
              <a:rPr lang="en-US" sz="1600" b="1" dirty="0" err="1"/>
              <a:t>было</a:t>
            </a:r>
            <a:r>
              <a:rPr lang="en-US" sz="1600" b="1" dirty="0"/>
              <a:t> </a:t>
            </a:r>
            <a:r>
              <a:rPr lang="en-US" sz="1600" b="1" dirty="0" err="1"/>
              <a:t>бы</a:t>
            </a:r>
            <a:r>
              <a:rPr lang="en-US" sz="1600" b="1" dirty="0"/>
              <a:t> </a:t>
            </a:r>
            <a:r>
              <a:rPr lang="en-US" sz="1600" b="1" dirty="0" err="1"/>
              <a:t>сохранено</a:t>
            </a:r>
            <a:r>
              <a:rPr lang="en-US" sz="1600" b="1" dirty="0"/>
              <a:t> и </a:t>
            </a:r>
            <a:r>
              <a:rPr lang="en-US" sz="1600" b="1" dirty="0" err="1"/>
              <a:t>он</a:t>
            </a:r>
            <a:r>
              <a:rPr lang="en-US" sz="1600" b="1" dirty="0"/>
              <a:t> </a:t>
            </a:r>
            <a:r>
              <a:rPr lang="en-US" sz="1600" b="1" dirty="0" err="1"/>
              <a:t>остался</a:t>
            </a:r>
            <a:r>
              <a:rPr lang="en-US" sz="1600" b="1" dirty="0"/>
              <a:t> </a:t>
            </a:r>
            <a:r>
              <a:rPr lang="en-US" sz="1600" b="1" dirty="0" err="1"/>
              <a:t>бы</a:t>
            </a:r>
            <a:r>
              <a:rPr lang="en-US" sz="1600" b="1" dirty="0"/>
              <a:t> </a:t>
            </a:r>
            <a:r>
              <a:rPr lang="en-US" sz="1600" b="1" dirty="0" err="1"/>
              <a:t>живой</a:t>
            </a:r>
            <a:r>
              <a:rPr lang="en-US" sz="1600" b="1" dirty="0"/>
              <a:t>. </a:t>
            </a:r>
            <a:r>
              <a:rPr lang="en-US" sz="1600" b="1" dirty="0" err="1"/>
              <a:t>Смерть</a:t>
            </a:r>
            <a:r>
              <a:rPr lang="en-US" sz="1600" b="1" dirty="0"/>
              <a:t> </a:t>
            </a:r>
            <a:r>
              <a:rPr lang="en-US" sz="1600" b="1" dirty="0" err="1"/>
              <a:t>наступила</a:t>
            </a:r>
            <a:r>
              <a:rPr lang="en-US" sz="1600" b="1" dirty="0"/>
              <a:t> </a:t>
            </a:r>
            <a:r>
              <a:rPr lang="en-US" sz="1600" b="1" dirty="0" err="1"/>
              <a:t>от</a:t>
            </a:r>
            <a:r>
              <a:rPr lang="en-US" sz="1600" b="1" dirty="0"/>
              <a:t> </a:t>
            </a:r>
            <a:r>
              <a:rPr lang="en-US" sz="1600" b="1" dirty="0" err="1"/>
              <a:t>излияния</a:t>
            </a:r>
            <a:r>
              <a:rPr lang="en-US" sz="1600" b="1" dirty="0"/>
              <a:t> </a:t>
            </a:r>
            <a:r>
              <a:rPr lang="en-US" sz="1600" b="1" dirty="0" err="1"/>
              <a:t>крови</a:t>
            </a:r>
            <a:r>
              <a:rPr lang="en-US" sz="1600" b="1" dirty="0"/>
              <a:t>. </a:t>
            </a:r>
            <a:r>
              <a:rPr lang="en-US" sz="1600" b="1" dirty="0" err="1"/>
              <a:t>Похоронили</a:t>
            </a:r>
            <a:r>
              <a:rPr lang="en-US" sz="1600" b="1" dirty="0"/>
              <a:t> </a:t>
            </a:r>
            <a:r>
              <a:rPr lang="en-US" sz="1600" b="1" dirty="0" err="1"/>
              <a:t>мы</a:t>
            </a:r>
            <a:r>
              <a:rPr lang="en-US" sz="1600" b="1" dirty="0"/>
              <a:t> </a:t>
            </a:r>
            <a:r>
              <a:rPr lang="en-US" sz="1600" b="1" dirty="0" err="1"/>
              <a:t>его</a:t>
            </a:r>
            <a:r>
              <a:rPr lang="en-US" sz="1600" b="1" dirty="0"/>
              <a:t> </a:t>
            </a:r>
            <a:r>
              <a:rPr lang="en-US" sz="1600" b="1" dirty="0" err="1"/>
              <a:t>со</a:t>
            </a:r>
            <a:r>
              <a:rPr lang="en-US" sz="1600" b="1" dirty="0"/>
              <a:t> </a:t>
            </a:r>
            <a:r>
              <a:rPr lang="en-US" sz="1600" b="1" dirty="0" err="1"/>
              <a:t>всеми</a:t>
            </a:r>
            <a:r>
              <a:rPr lang="en-US" sz="1600" b="1" dirty="0"/>
              <a:t> </a:t>
            </a:r>
            <a:r>
              <a:rPr lang="en-US" sz="1600" b="1" dirty="0" err="1"/>
              <a:t>воинскими</a:t>
            </a:r>
            <a:r>
              <a:rPr lang="en-US" sz="1600" b="1" dirty="0"/>
              <a:t> </a:t>
            </a:r>
            <a:r>
              <a:rPr lang="en-US" sz="1600" b="1" dirty="0" err="1"/>
              <a:t>почестями</a:t>
            </a:r>
            <a:r>
              <a:rPr lang="en-US" sz="1600" b="1" dirty="0"/>
              <a:t>, с </a:t>
            </a:r>
            <a:r>
              <a:rPr lang="en-US" sz="1600" b="1" dirty="0" err="1"/>
              <a:t>отдачей</a:t>
            </a:r>
            <a:r>
              <a:rPr lang="en-US" sz="1600" b="1" dirty="0"/>
              <a:t> </a:t>
            </a:r>
            <a:r>
              <a:rPr lang="en-US" sz="1600" b="1" dirty="0" err="1"/>
              <a:t>салюта</a:t>
            </a:r>
            <a:r>
              <a:rPr lang="en-US" sz="1600" b="1" dirty="0"/>
              <a:t>. </a:t>
            </a:r>
            <a:r>
              <a:rPr lang="en-US" sz="1600" b="1" dirty="0" err="1"/>
              <a:t>Перед</a:t>
            </a:r>
            <a:r>
              <a:rPr lang="en-US" sz="1600" b="1" dirty="0"/>
              <a:t> </a:t>
            </a:r>
            <a:r>
              <a:rPr lang="en-US" sz="1600" b="1" dirty="0" err="1"/>
              <a:t>погребением</a:t>
            </a:r>
            <a:r>
              <a:rPr lang="en-US" sz="1600" b="1" dirty="0"/>
              <a:t> </a:t>
            </a:r>
            <a:r>
              <a:rPr lang="en-US" sz="1600" b="1" dirty="0" err="1"/>
              <a:t>мы</a:t>
            </a:r>
            <a:r>
              <a:rPr lang="en-US" sz="1600" b="1" dirty="0"/>
              <a:t> </a:t>
            </a:r>
            <a:r>
              <a:rPr lang="en-US" sz="1600" b="1" dirty="0" err="1"/>
              <a:t>его</a:t>
            </a:r>
            <a:r>
              <a:rPr lang="en-US" sz="1600" b="1" dirty="0"/>
              <a:t> </a:t>
            </a:r>
            <a:r>
              <a:rPr lang="en-US" sz="1600" b="1" dirty="0" err="1"/>
              <a:t>сфотографировали</a:t>
            </a:r>
            <a:r>
              <a:rPr lang="en-US" sz="1600" b="1" dirty="0"/>
              <a:t>, </a:t>
            </a:r>
            <a:r>
              <a:rPr lang="en-US" sz="1600" b="1" dirty="0" err="1"/>
              <a:t>правда</a:t>
            </a:r>
            <a:r>
              <a:rPr lang="en-US" sz="1600" b="1" dirty="0"/>
              <a:t> </a:t>
            </a:r>
            <a:r>
              <a:rPr lang="en-US" sz="1600" b="1" dirty="0" err="1"/>
              <a:t>день</a:t>
            </a:r>
            <a:r>
              <a:rPr lang="en-US" sz="1600" b="1" dirty="0"/>
              <a:t> </a:t>
            </a:r>
            <a:r>
              <a:rPr lang="en-US" sz="1600" b="1" dirty="0" err="1"/>
              <a:t>был</a:t>
            </a:r>
            <a:r>
              <a:rPr lang="en-US" sz="1600" b="1" dirty="0"/>
              <a:t> </a:t>
            </a:r>
            <a:r>
              <a:rPr lang="en-US" sz="1600" b="1" dirty="0" err="1"/>
              <a:t>пасмурный</a:t>
            </a:r>
            <a:r>
              <a:rPr lang="en-US" sz="1600" b="1" dirty="0"/>
              <a:t> и </a:t>
            </a:r>
            <a:r>
              <a:rPr lang="en-US" sz="1600" b="1" dirty="0" err="1"/>
              <a:t>видимость</a:t>
            </a:r>
            <a:r>
              <a:rPr lang="en-US" sz="1600" b="1" dirty="0"/>
              <a:t> </a:t>
            </a:r>
            <a:r>
              <a:rPr lang="en-US" sz="1600" b="1" dirty="0" err="1"/>
              <a:t>плохая</a:t>
            </a:r>
            <a:r>
              <a:rPr lang="en-US" sz="1600" b="1" dirty="0"/>
              <a:t>, </a:t>
            </a:r>
            <a:r>
              <a:rPr lang="en-US" sz="1600" b="1" dirty="0" err="1"/>
              <a:t>но</a:t>
            </a:r>
            <a:r>
              <a:rPr lang="en-US" sz="1600" b="1" dirty="0"/>
              <a:t> </a:t>
            </a:r>
            <a:r>
              <a:rPr lang="en-US" sz="1600" b="1" dirty="0" err="1"/>
              <a:t>как</a:t>
            </a:r>
            <a:r>
              <a:rPr lang="en-US" sz="1600" b="1" dirty="0"/>
              <a:t> </a:t>
            </a:r>
            <a:r>
              <a:rPr lang="en-US" sz="1600" b="1" dirty="0" err="1"/>
              <a:t>только</a:t>
            </a:r>
            <a:r>
              <a:rPr lang="en-US" sz="1600" b="1" dirty="0"/>
              <a:t> я </a:t>
            </a:r>
            <a:r>
              <a:rPr lang="en-US" sz="1600" b="1" dirty="0" err="1"/>
              <a:t>получу</a:t>
            </a:r>
            <a:r>
              <a:rPr lang="en-US" sz="1600" b="1" dirty="0"/>
              <a:t> </a:t>
            </a:r>
            <a:r>
              <a:rPr lang="en-US" sz="1600" b="1" dirty="0" err="1"/>
              <a:t>карточки</a:t>
            </a:r>
            <a:r>
              <a:rPr lang="en-US" sz="1600" b="1" dirty="0"/>
              <a:t>, я </a:t>
            </a:r>
            <a:r>
              <a:rPr lang="en-US" sz="1600" b="1" dirty="0" err="1"/>
              <a:t>их</a:t>
            </a:r>
            <a:r>
              <a:rPr lang="en-US" sz="1600" b="1" dirty="0"/>
              <a:t> </a:t>
            </a:r>
            <a:r>
              <a:rPr lang="en-US" sz="1600" b="1" dirty="0" err="1"/>
              <a:t>Вам</a:t>
            </a:r>
            <a:r>
              <a:rPr lang="en-US" sz="1600" b="1" dirty="0"/>
              <a:t> </a:t>
            </a:r>
            <a:r>
              <a:rPr lang="en-US" sz="1600" b="1" dirty="0" err="1"/>
              <a:t>вышлю</a:t>
            </a:r>
            <a:r>
              <a:rPr lang="en-US" sz="1600" b="1" dirty="0"/>
              <a:t>. </a:t>
            </a:r>
            <a:endParaRPr lang="en-US" sz="1600" b="1" dirty="0">
              <a:cs typeface="Calibri" panose="020F0502020204030204"/>
            </a:endParaRPr>
          </a:p>
          <a:p>
            <a:pPr marL="0" indent="0">
              <a:buNone/>
            </a:pPr>
            <a:r>
              <a:rPr lang="en-US" sz="1600" b="1" err="1"/>
              <a:t>Похоронен</a:t>
            </a:r>
            <a:r>
              <a:rPr lang="en-US" sz="1600" b="1" dirty="0"/>
              <a:t> </a:t>
            </a:r>
            <a:r>
              <a:rPr lang="en-US" sz="1600" b="1" err="1"/>
              <a:t>он</a:t>
            </a:r>
            <a:r>
              <a:rPr lang="en-US" sz="1600" b="1" dirty="0"/>
              <a:t> </a:t>
            </a:r>
            <a:r>
              <a:rPr lang="en-US" sz="1600" b="1" err="1"/>
              <a:t>на</a:t>
            </a:r>
            <a:r>
              <a:rPr lang="en-US" sz="1600" b="1" dirty="0"/>
              <a:t> </a:t>
            </a:r>
            <a:r>
              <a:rPr lang="en-US" sz="1600" b="1" err="1"/>
              <a:t>кладбище</a:t>
            </a:r>
            <a:r>
              <a:rPr lang="en-US" sz="1600" b="1" dirty="0"/>
              <a:t> </a:t>
            </a:r>
            <a:r>
              <a:rPr lang="en-US" sz="1600" b="1" err="1"/>
              <a:t>деревни</a:t>
            </a:r>
            <a:r>
              <a:rPr lang="en-US" sz="1600" b="1" dirty="0"/>
              <a:t> «</a:t>
            </a:r>
            <a:r>
              <a:rPr lang="en-US" sz="1600" b="1" err="1"/>
              <a:t>Пектупинен</a:t>
            </a:r>
            <a:r>
              <a:rPr lang="en-US" sz="1600" b="1" dirty="0"/>
              <a:t>» [</a:t>
            </a:r>
            <a:r>
              <a:rPr lang="en-US" sz="1600" b="1" err="1"/>
              <a:t>Почегенской</a:t>
            </a:r>
            <a:r>
              <a:rPr lang="en-US" sz="1600" b="1" dirty="0"/>
              <a:t>] </a:t>
            </a:r>
            <a:r>
              <a:rPr lang="en-US" sz="1600" b="1" err="1"/>
              <a:t>вол</a:t>
            </a:r>
            <a:r>
              <a:rPr lang="en-US" sz="1600" b="1" dirty="0"/>
              <a:t>. </a:t>
            </a:r>
            <a:r>
              <a:rPr lang="en-US" sz="1600" b="1" err="1"/>
              <a:t>Мемельской</a:t>
            </a:r>
            <a:r>
              <a:rPr lang="en-US" sz="1600" b="1" dirty="0"/>
              <a:t> </a:t>
            </a:r>
            <a:r>
              <a:rPr lang="en-US" sz="1600" b="1" err="1"/>
              <a:t>обл</a:t>
            </a:r>
            <a:r>
              <a:rPr lang="en-US" sz="1600" b="1" dirty="0"/>
              <a:t>. </a:t>
            </a:r>
            <a:r>
              <a:rPr lang="en-US" sz="1600" b="1" err="1"/>
              <a:t>на</a:t>
            </a:r>
            <a:r>
              <a:rPr lang="en-US" sz="1600" b="1" dirty="0"/>
              <a:t> </a:t>
            </a:r>
            <a:r>
              <a:rPr lang="en-US" sz="1600" b="1" err="1"/>
              <a:t>шоссе</a:t>
            </a:r>
            <a:r>
              <a:rPr lang="en-US" sz="1600" b="1" dirty="0"/>
              <a:t> </a:t>
            </a:r>
            <a:r>
              <a:rPr lang="en-US" sz="1600" b="1" err="1"/>
              <a:t>Тильзит-Шауляй</a:t>
            </a:r>
            <a:r>
              <a:rPr lang="en-US" sz="1600" b="1" dirty="0"/>
              <a:t>, в 12 </a:t>
            </a:r>
            <a:r>
              <a:rPr lang="en-US" sz="1600" b="1" err="1"/>
              <a:t>км</a:t>
            </a:r>
            <a:r>
              <a:rPr lang="en-US" sz="1600" b="1" dirty="0"/>
              <a:t> </a:t>
            </a:r>
            <a:r>
              <a:rPr lang="en-US" sz="1600" b="1" err="1"/>
              <a:t>от</a:t>
            </a:r>
            <a:r>
              <a:rPr lang="en-US" sz="1600" b="1" dirty="0"/>
              <a:t> </a:t>
            </a:r>
            <a:r>
              <a:rPr lang="en-US" sz="1600" b="1" err="1"/>
              <a:t>Тольятти</a:t>
            </a:r>
            <a:r>
              <a:rPr lang="en-US" sz="1600" b="1" dirty="0"/>
              <a:t>. </a:t>
            </a:r>
            <a:r>
              <a:rPr lang="en-US" sz="1600" b="1" err="1"/>
              <a:t>Личные</a:t>
            </a:r>
            <a:r>
              <a:rPr lang="en-US" sz="1600" b="1" dirty="0"/>
              <a:t> </a:t>
            </a:r>
            <a:r>
              <a:rPr lang="en-US" sz="1600" b="1" err="1"/>
              <a:t>вещи</a:t>
            </a:r>
            <a:r>
              <a:rPr lang="en-US" sz="1600" b="1" dirty="0"/>
              <a:t> я </a:t>
            </a:r>
            <a:r>
              <a:rPr lang="en-US" sz="1600" b="1" err="1"/>
              <a:t>передал</a:t>
            </a:r>
            <a:r>
              <a:rPr lang="en-US" sz="1600" b="1" dirty="0"/>
              <a:t> </a:t>
            </a:r>
            <a:r>
              <a:rPr lang="en-US" sz="1600" b="1" err="1"/>
              <a:t>по</a:t>
            </a:r>
            <a:r>
              <a:rPr lang="en-US" sz="1600" b="1" dirty="0"/>
              <a:t> </a:t>
            </a:r>
            <a:r>
              <a:rPr lang="en-US" sz="1600" b="1" err="1"/>
              <a:t>описи</a:t>
            </a:r>
            <a:r>
              <a:rPr lang="en-US" sz="1600" b="1" dirty="0"/>
              <a:t> в </a:t>
            </a:r>
            <a:r>
              <a:rPr lang="en-US" sz="1600" b="1" err="1"/>
              <a:t>штаб</a:t>
            </a:r>
            <a:r>
              <a:rPr lang="en-US" sz="1600" b="1" dirty="0"/>
              <a:t> </a:t>
            </a:r>
            <a:r>
              <a:rPr lang="en-US" sz="1600" b="1" err="1"/>
              <a:t>части</a:t>
            </a:r>
            <a:r>
              <a:rPr lang="en-US" sz="1600" b="1" dirty="0"/>
              <a:t> </a:t>
            </a:r>
            <a:r>
              <a:rPr lang="en-US" sz="1600" b="1" err="1"/>
              <a:t>для</a:t>
            </a:r>
            <a:r>
              <a:rPr lang="en-US" sz="1600" b="1" dirty="0"/>
              <a:t> </a:t>
            </a:r>
            <a:r>
              <a:rPr lang="en-US" sz="1600" b="1" err="1"/>
              <a:t>отправления</a:t>
            </a:r>
            <a:r>
              <a:rPr lang="en-US" sz="1600" b="1" dirty="0"/>
              <a:t> </a:t>
            </a:r>
            <a:r>
              <a:rPr lang="en-US" sz="1600" b="1" err="1"/>
              <a:t>их</a:t>
            </a:r>
            <a:r>
              <a:rPr lang="en-US" sz="1600" b="1" dirty="0"/>
              <a:t> </a:t>
            </a:r>
            <a:r>
              <a:rPr lang="en-US" sz="1600" b="1" err="1"/>
              <a:t>нам</a:t>
            </a:r>
            <a:r>
              <a:rPr lang="en-US" sz="1600" b="1" dirty="0"/>
              <a:t>, а </a:t>
            </a:r>
            <a:r>
              <a:rPr lang="en-US" sz="1600" b="1" err="1"/>
              <a:t>эти</a:t>
            </a:r>
            <a:r>
              <a:rPr lang="en-US" sz="1600" b="1" dirty="0"/>
              <a:t> 12 </a:t>
            </a:r>
            <a:r>
              <a:rPr lang="en-US" sz="1600" b="1" err="1"/>
              <a:t>фотокарточек</a:t>
            </a:r>
            <a:r>
              <a:rPr lang="en-US" sz="1600" b="1" dirty="0"/>
              <a:t>, </a:t>
            </a:r>
            <a:r>
              <a:rPr lang="en-US" sz="1600" b="1" err="1"/>
              <a:t>что</a:t>
            </a:r>
            <a:r>
              <a:rPr lang="en-US" sz="1600" b="1" dirty="0"/>
              <a:t> </a:t>
            </a:r>
            <a:r>
              <a:rPr lang="en-US" sz="1600" b="1" err="1"/>
              <a:t>Петя</a:t>
            </a:r>
            <a:r>
              <a:rPr lang="en-US" sz="1600" b="1" dirty="0"/>
              <a:t> </a:t>
            </a:r>
            <a:r>
              <a:rPr lang="en-US" sz="1600" b="1" err="1"/>
              <a:t>снят</a:t>
            </a:r>
            <a:r>
              <a:rPr lang="en-US" sz="1600" b="1" dirty="0"/>
              <a:t> в </a:t>
            </a:r>
            <a:r>
              <a:rPr lang="en-US" sz="1600" b="1" err="1"/>
              <a:t>гражданской</a:t>
            </a:r>
            <a:r>
              <a:rPr lang="en-US" sz="1600" b="1" dirty="0"/>
              <a:t> </a:t>
            </a:r>
            <a:r>
              <a:rPr lang="en-US" sz="1600" b="1" err="1"/>
              <a:t>форме</a:t>
            </a:r>
            <a:r>
              <a:rPr lang="en-US" sz="1600" b="1" dirty="0"/>
              <a:t> я </a:t>
            </a:r>
            <a:r>
              <a:rPr lang="en-US" sz="1600" b="1" err="1"/>
              <a:t>послал</a:t>
            </a:r>
            <a:r>
              <a:rPr lang="en-US" sz="1600" b="1" dirty="0"/>
              <a:t> </a:t>
            </a:r>
            <a:r>
              <a:rPr lang="en-US" sz="1600" b="1" err="1"/>
              <a:t>сыну</a:t>
            </a:r>
            <a:r>
              <a:rPr lang="en-US" sz="1600" b="1" dirty="0"/>
              <a:t> </a:t>
            </a:r>
            <a:r>
              <a:rPr lang="en-US" sz="1600" b="1" err="1"/>
              <a:t>Михаилу</a:t>
            </a:r>
            <a:r>
              <a:rPr lang="en-US" sz="1600" b="1" dirty="0"/>
              <a:t> </a:t>
            </a:r>
            <a:r>
              <a:rPr lang="en-US" sz="1600" b="1" err="1"/>
              <a:t>по</a:t>
            </a:r>
            <a:r>
              <a:rPr lang="en-US" sz="1600" b="1" dirty="0"/>
              <a:t> </a:t>
            </a:r>
            <a:r>
              <a:rPr lang="en-US" sz="1600" b="1" err="1"/>
              <a:t>адресу</a:t>
            </a:r>
            <a:r>
              <a:rPr lang="en-US" sz="1600" b="1" dirty="0"/>
              <a:t> </a:t>
            </a:r>
            <a:r>
              <a:rPr lang="en-US" sz="1600" b="1" err="1"/>
              <a:t>Полевая</a:t>
            </a:r>
            <a:r>
              <a:rPr lang="en-US" sz="1600" b="1" dirty="0"/>
              <a:t> </a:t>
            </a:r>
            <a:r>
              <a:rPr lang="en-US" sz="1600" b="1" err="1"/>
              <a:t>почта</a:t>
            </a:r>
            <a:r>
              <a:rPr lang="en-US" sz="1600" b="1" dirty="0"/>
              <a:t> 70968 ж. </a:t>
            </a:r>
            <a:endParaRPr lang="en-US" sz="1600" b="1" dirty="0">
              <a:cs typeface="Calibri" panose="020F0502020204030204"/>
            </a:endParaRPr>
          </a:p>
          <a:p>
            <a:pPr marL="0" indent="0">
              <a:buNone/>
            </a:pPr>
            <a:r>
              <a:rPr lang="en-US" sz="1600" b="1" err="1"/>
              <a:t>На</a:t>
            </a:r>
            <a:r>
              <a:rPr lang="en-US" sz="1600" b="1" dirty="0"/>
              <a:t> </a:t>
            </a:r>
            <a:r>
              <a:rPr lang="en-US" sz="1600" b="1" err="1"/>
              <a:t>могиле</a:t>
            </a:r>
            <a:r>
              <a:rPr lang="en-US" sz="1600" b="1" dirty="0"/>
              <a:t> </a:t>
            </a:r>
            <a:r>
              <a:rPr lang="en-US" sz="1600" b="1" err="1"/>
              <a:t>Петра</a:t>
            </a:r>
            <a:r>
              <a:rPr lang="en-US" sz="1600" b="1" dirty="0"/>
              <a:t> </a:t>
            </a:r>
            <a:r>
              <a:rPr lang="en-US" sz="1600" b="1" err="1"/>
              <a:t>Титовича</a:t>
            </a:r>
            <a:r>
              <a:rPr lang="en-US" sz="1600" b="1" dirty="0"/>
              <a:t> </a:t>
            </a:r>
            <a:r>
              <a:rPr lang="en-US" sz="1600" b="1" err="1"/>
              <a:t>мы</a:t>
            </a:r>
            <a:r>
              <a:rPr lang="en-US" sz="1600" b="1" dirty="0"/>
              <a:t> </a:t>
            </a:r>
            <a:r>
              <a:rPr lang="en-US" sz="1600" b="1" err="1"/>
              <a:t>поклялись</a:t>
            </a:r>
            <a:r>
              <a:rPr lang="en-US" sz="1600" b="1" dirty="0"/>
              <a:t> </a:t>
            </a:r>
            <a:r>
              <a:rPr lang="en-US" sz="1600" b="1" err="1"/>
              <a:t>отомстить</a:t>
            </a:r>
            <a:r>
              <a:rPr lang="en-US" sz="1600" b="1" dirty="0"/>
              <a:t> </a:t>
            </a:r>
            <a:r>
              <a:rPr lang="en-US" sz="1600" b="1" err="1"/>
              <a:t>за</a:t>
            </a:r>
            <a:r>
              <a:rPr lang="en-US" sz="1600" b="1" dirty="0"/>
              <a:t> </a:t>
            </a:r>
            <a:r>
              <a:rPr lang="en-US" sz="1600" b="1" err="1"/>
              <a:t>нашего</a:t>
            </a:r>
            <a:r>
              <a:rPr lang="en-US" sz="1600" b="1" dirty="0"/>
              <a:t> </a:t>
            </a:r>
            <a:r>
              <a:rPr lang="en-US" sz="1600" b="1" err="1"/>
              <a:t>друга</a:t>
            </a:r>
            <a:r>
              <a:rPr lang="en-US" sz="1600" b="1" dirty="0"/>
              <a:t> и </a:t>
            </a:r>
            <a:r>
              <a:rPr lang="en-US" sz="1600" b="1" err="1"/>
              <a:t>товарища</a:t>
            </a:r>
            <a:r>
              <a:rPr lang="en-US" sz="1600" b="1" dirty="0"/>
              <a:t> и </a:t>
            </a:r>
            <a:r>
              <a:rPr lang="en-US" sz="1600" b="1" err="1"/>
              <a:t>Вашего</a:t>
            </a:r>
            <a:r>
              <a:rPr lang="en-US" sz="1600" b="1" dirty="0"/>
              <a:t> </a:t>
            </a:r>
            <a:r>
              <a:rPr lang="en-US" sz="1600" b="1" err="1"/>
              <a:t>спутника</a:t>
            </a:r>
            <a:r>
              <a:rPr lang="en-US" sz="1600" b="1" dirty="0"/>
              <a:t> </a:t>
            </a:r>
            <a:r>
              <a:rPr lang="en-US" sz="1600" b="1" err="1"/>
              <a:t>жизни</a:t>
            </a:r>
            <a:r>
              <a:rPr lang="en-US" sz="1600" b="1" dirty="0"/>
              <a:t>. </a:t>
            </a:r>
            <a:endParaRPr lang="en-US" sz="1600" b="1" dirty="0">
              <a:cs typeface="Calibri" panose="020F0502020204030204"/>
            </a:endParaRPr>
          </a:p>
          <a:p>
            <a:pPr marL="0" indent="0">
              <a:buNone/>
            </a:pPr>
            <a:r>
              <a:rPr lang="en-US" sz="1600" b="1" err="1"/>
              <a:t>Желаю</a:t>
            </a:r>
            <a:r>
              <a:rPr lang="en-US" sz="1600" b="1" dirty="0"/>
              <a:t> </a:t>
            </a:r>
            <a:r>
              <a:rPr lang="en-US" sz="1600" b="1" err="1"/>
              <a:t>Вам</a:t>
            </a:r>
            <a:r>
              <a:rPr lang="en-US" sz="1600" b="1" dirty="0"/>
              <a:t> </a:t>
            </a:r>
            <a:r>
              <a:rPr lang="en-US" sz="1600" b="1" err="1"/>
              <a:t>бодрости</a:t>
            </a:r>
            <a:r>
              <a:rPr lang="en-US" sz="1600" b="1" dirty="0"/>
              <a:t>, </a:t>
            </a:r>
            <a:r>
              <a:rPr lang="en-US" sz="1600" b="1" err="1"/>
              <a:t>здоровья</a:t>
            </a:r>
            <a:r>
              <a:rPr lang="en-US" sz="1600" b="1" dirty="0"/>
              <a:t> </a:t>
            </a:r>
            <a:endParaRPr lang="en-US" sz="1600" b="1" dirty="0">
              <a:cs typeface="Calibri" panose="020F0502020204030204"/>
            </a:endParaRPr>
          </a:p>
          <a:p>
            <a:pPr marL="0" indent="0">
              <a:buNone/>
            </a:pPr>
            <a:r>
              <a:rPr lang="en-US" sz="1600" b="1" dirty="0"/>
              <a:t>С </a:t>
            </a:r>
            <a:r>
              <a:rPr lang="en-US" sz="1600" b="1" err="1"/>
              <a:t>искренним</a:t>
            </a:r>
            <a:r>
              <a:rPr lang="en-US" sz="1600" b="1" dirty="0"/>
              <a:t> </a:t>
            </a:r>
            <a:r>
              <a:rPr lang="en-US" sz="1600" b="1" err="1"/>
              <a:t>приветом</a:t>
            </a:r>
            <a:r>
              <a:rPr lang="en-US" sz="1600" b="1" dirty="0"/>
              <a:t> – </a:t>
            </a:r>
            <a:r>
              <a:rPr lang="en-US" sz="1600" b="1" err="1"/>
              <a:t>сочувствием</a:t>
            </a:r>
            <a:r>
              <a:rPr lang="en-US" sz="1600" b="1" dirty="0"/>
              <a:t> </a:t>
            </a:r>
            <a:r>
              <a:rPr lang="en-US" sz="1600" b="1" err="1"/>
              <a:t>вашему</a:t>
            </a:r>
            <a:r>
              <a:rPr lang="en-US" sz="1600" b="1" dirty="0"/>
              <a:t> </a:t>
            </a:r>
            <a:r>
              <a:rPr lang="en-US" sz="1600" b="1" err="1"/>
              <a:t>горю</a:t>
            </a:r>
            <a:r>
              <a:rPr lang="en-US" sz="1600" b="1" dirty="0"/>
              <a:t> – </a:t>
            </a:r>
            <a:r>
              <a:rPr lang="en-US" sz="1600" b="1" err="1"/>
              <a:t>уважающий</a:t>
            </a:r>
            <a:r>
              <a:rPr lang="en-US" sz="1600" b="1" dirty="0"/>
              <a:t>… </a:t>
            </a:r>
            <a:endParaRPr lang="en-US" sz="1600" b="1" dirty="0">
              <a:cs typeface="Calibri" panose="020F0502020204030204"/>
            </a:endParaRPr>
          </a:p>
          <a:p>
            <a:pPr marL="0" indent="0">
              <a:buNone/>
            </a:pPr>
            <a:r>
              <a:rPr lang="en-US" sz="1600" b="1" err="1"/>
              <a:t>Сам</a:t>
            </a:r>
            <a:r>
              <a:rPr lang="en-US" sz="1600" b="1" dirty="0"/>
              <a:t> я </a:t>
            </a:r>
            <a:r>
              <a:rPr lang="en-US" sz="1600" b="1" err="1"/>
              <a:t>москвич</a:t>
            </a:r>
            <a:r>
              <a:rPr lang="en-US" sz="1600" b="1" dirty="0"/>
              <a:t>, </a:t>
            </a:r>
            <a:r>
              <a:rPr lang="en-US" sz="1600" b="1" err="1"/>
              <a:t>где</a:t>
            </a:r>
            <a:r>
              <a:rPr lang="en-US" sz="1600" b="1" dirty="0"/>
              <a:t> </a:t>
            </a:r>
            <a:r>
              <a:rPr lang="en-US" sz="1600" b="1" err="1"/>
              <a:t>живет</a:t>
            </a:r>
            <a:r>
              <a:rPr lang="en-US" sz="1600" b="1" dirty="0"/>
              <a:t> </a:t>
            </a:r>
            <a:r>
              <a:rPr lang="en-US" sz="1600" b="1" err="1"/>
              <a:t>моя</a:t>
            </a:r>
            <a:r>
              <a:rPr lang="en-US" sz="1600" b="1" dirty="0"/>
              <a:t> 65 </a:t>
            </a:r>
            <a:r>
              <a:rPr lang="en-US" sz="1600" b="1" err="1"/>
              <a:t>летняя</a:t>
            </a:r>
            <a:r>
              <a:rPr lang="en-US" sz="1600" b="1" dirty="0"/>
              <a:t> </a:t>
            </a:r>
            <a:r>
              <a:rPr lang="en-US" sz="1600" b="1" err="1"/>
              <a:t>старуха</a:t>
            </a:r>
            <a:r>
              <a:rPr lang="en-US" sz="1600" b="1" dirty="0"/>
              <a:t> </a:t>
            </a:r>
            <a:r>
              <a:rPr lang="en-US" sz="1600" b="1" err="1"/>
              <a:t>мать</a:t>
            </a:r>
            <a:r>
              <a:rPr lang="en-US" sz="1600" b="1" dirty="0"/>
              <a:t>, а </a:t>
            </a:r>
            <a:r>
              <a:rPr lang="en-US" sz="1600" b="1" err="1"/>
              <a:t>жена</a:t>
            </a:r>
            <a:r>
              <a:rPr lang="en-US" sz="1600" b="1" dirty="0"/>
              <a:t> </a:t>
            </a:r>
            <a:r>
              <a:rPr lang="en-US" sz="1600" b="1" err="1"/>
              <a:t>Л.И.Розанова</a:t>
            </a:r>
            <a:r>
              <a:rPr lang="en-US" sz="1600" b="1" dirty="0"/>
              <a:t> с 4-х </a:t>
            </a:r>
            <a:r>
              <a:rPr lang="en-US" sz="1600" b="1" err="1"/>
              <a:t>летним</a:t>
            </a:r>
            <a:r>
              <a:rPr lang="en-US" sz="1600" b="1" dirty="0"/>
              <a:t> </a:t>
            </a:r>
            <a:r>
              <a:rPr lang="en-US" sz="1600" b="1" err="1"/>
              <a:t>сыном</a:t>
            </a:r>
            <a:r>
              <a:rPr lang="en-US" sz="1600" b="1" dirty="0"/>
              <a:t> </a:t>
            </a:r>
            <a:r>
              <a:rPr lang="en-US" sz="1600" b="1" err="1"/>
              <a:t>эвакуированы</a:t>
            </a:r>
            <a:r>
              <a:rPr lang="en-US" sz="1600" b="1" dirty="0"/>
              <a:t> в … </a:t>
            </a:r>
            <a:r>
              <a:rPr lang="en-US" sz="1600" b="1" err="1"/>
              <a:t>Саратовской</a:t>
            </a:r>
            <a:r>
              <a:rPr lang="en-US" sz="1600" b="1" dirty="0"/>
              <a:t> </a:t>
            </a:r>
            <a:r>
              <a:rPr lang="en-US" sz="1600" b="1" err="1"/>
              <a:t>области</a:t>
            </a:r>
            <a:r>
              <a:rPr lang="en-US" sz="1600" b="1" dirty="0"/>
              <a:t>, </a:t>
            </a:r>
            <a:r>
              <a:rPr lang="en-US" sz="1600" b="1" err="1"/>
              <a:t>ул.Тельмана</a:t>
            </a:r>
            <a:r>
              <a:rPr lang="en-US" sz="1600" b="1" dirty="0"/>
              <a:t>, д.106. </a:t>
            </a:r>
            <a:endParaRPr lang="en-US" sz="1600" b="1" dirty="0"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-7620" y="17780"/>
            <a:ext cx="6752590" cy="6800215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744335" y="18415"/>
            <a:ext cx="5451475" cy="67995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620" y="-29210"/>
            <a:ext cx="6586855" cy="6941820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594475" y="-29210"/>
            <a:ext cx="5589905" cy="37795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4475" y="3750310"/>
            <a:ext cx="5589270" cy="3162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/>
          </p:nvPr>
        </p:nvPicPr>
        <p:blipFill>
          <a:blip r:embed="rId2"/>
          <a:stretch>
            <a:fillRect/>
          </a:stretch>
        </p:blipFill>
        <p:spPr>
          <a:xfrm>
            <a:off x="5715" y="-12700"/>
            <a:ext cx="12225020" cy="68694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/>
          </p:nvPr>
        </p:nvPicPr>
        <p:blipFill>
          <a:blip r:embed="rId2"/>
          <a:stretch>
            <a:fillRect/>
          </a:stretch>
        </p:blipFill>
        <p:spPr>
          <a:xfrm>
            <a:off x="-26035" y="-4445"/>
            <a:ext cx="12244070" cy="68662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2807898" y="77578"/>
            <a:ext cx="10515600" cy="5811838"/>
          </a:xfrm>
        </p:spPr>
        <p:txBody>
          <a:bodyPr/>
          <a:lstStyle/>
          <a:p>
            <a:r>
              <a:rPr lang="ru-RU" dirty="0"/>
              <a:t>Пример одного анализа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73812" y="526211"/>
            <a:ext cx="10164792" cy="624713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spAutoFit/>
          </a:bodyPr>
          <a:lstStyle/>
          <a:p>
            <a:r>
              <a:rPr lang="ru-RU" sz="2000" dirty="0"/>
              <a:t>Добрый день. Здравствуйте, дорогие мои!!</a:t>
            </a:r>
            <a:endParaRPr lang="ru-RU" sz="2000" dirty="0">
              <a:cs typeface="Calibri" panose="020F0502020204030204"/>
            </a:endParaRPr>
          </a:p>
          <a:p>
            <a:r>
              <a:rPr lang="ru-RU" sz="2000" dirty="0"/>
              <a:t>Лида, получил твое письмо от 24 декабря. </a:t>
            </a:r>
            <a:r>
              <a:rPr lang="ru-RU" sz="2000" dirty="0" err="1"/>
              <a:t>Милень</a:t>
            </a:r>
            <a:r>
              <a:rPr lang="ru-RU" sz="2000" dirty="0"/>
              <a:t>­</a:t>
            </a:r>
            <a:endParaRPr lang="ru-RU" sz="2000" dirty="0">
              <a:cs typeface="Calibri" panose="020F0502020204030204"/>
            </a:endParaRPr>
          </a:p>
          <a:p>
            <a:r>
              <a:rPr lang="ru-RU" sz="2000" dirty="0"/>
              <a:t>кая, я понимаю, что тебе тяжело, скучно, надоело. Но</a:t>
            </a:r>
            <a:endParaRPr lang="ru-RU" sz="2000" dirty="0">
              <a:cs typeface="Calibri" panose="020F0502020204030204"/>
            </a:endParaRPr>
          </a:p>
          <a:p>
            <a:r>
              <a:rPr lang="ru-RU" sz="2000" dirty="0"/>
              <a:t>нужно ждать встречи, она скоро будет. Ты не </a:t>
            </a:r>
            <a:r>
              <a:rPr lang="ru-RU" sz="2000" dirty="0" err="1"/>
              <a:t>расстраи</a:t>
            </a:r>
            <a:r>
              <a:rPr lang="ru-RU" sz="2000" dirty="0"/>
              <a:t>­</a:t>
            </a:r>
            <a:endParaRPr lang="ru-RU" sz="2000" dirty="0">
              <a:cs typeface="Calibri" panose="020F0502020204030204"/>
            </a:endParaRPr>
          </a:p>
          <a:p>
            <a:r>
              <a:rPr lang="ru-RU" sz="2000" dirty="0" err="1"/>
              <a:t>вайся</a:t>
            </a:r>
            <a:r>
              <a:rPr lang="ru-RU" sz="2000" dirty="0"/>
              <a:t>, осталось недолго. Это ты сама понимаешь.</a:t>
            </a:r>
            <a:endParaRPr lang="ru-RU" sz="2000" dirty="0">
              <a:cs typeface="Calibri" panose="020F0502020204030204"/>
            </a:endParaRPr>
          </a:p>
          <a:p>
            <a:r>
              <a:rPr lang="ru-RU" sz="2000" dirty="0"/>
              <a:t>Пишу тебе в момент нашей артподготовки. Бьем уже</a:t>
            </a:r>
            <a:endParaRPr lang="ru-RU" sz="2000" dirty="0">
              <a:cs typeface="Calibri" panose="020F0502020204030204"/>
            </a:endParaRPr>
          </a:p>
          <a:p>
            <a:r>
              <a:rPr lang="ru-RU" sz="2000" dirty="0"/>
              <a:t>2 часа 29 минут. Всю немчуру, которая была перед на­</a:t>
            </a:r>
            <a:endParaRPr lang="ru-RU" sz="2000" dirty="0">
              <a:cs typeface="Calibri" panose="020F0502020204030204"/>
            </a:endParaRPr>
          </a:p>
          <a:p>
            <a:r>
              <a:rPr lang="ru-RU" sz="2000" dirty="0"/>
              <a:t>ми, смешали с землей. Через несколько минут идем в</a:t>
            </a:r>
            <a:endParaRPr lang="ru-RU" sz="2000" dirty="0">
              <a:cs typeface="Calibri" panose="020F0502020204030204"/>
            </a:endParaRPr>
          </a:p>
          <a:p>
            <a:r>
              <a:rPr lang="ru-RU" sz="2000" dirty="0"/>
              <a:t>наступление. </a:t>
            </a:r>
            <a:r>
              <a:rPr lang="ru-RU" sz="2000" dirty="0" err="1"/>
              <a:t>Пу</a:t>
            </a:r>
            <a:r>
              <a:rPr lang="ru-RU" sz="2000" dirty="0"/>
              <a:t>, дадим фрицам. Ты услышишь резуль­таты.</a:t>
            </a:r>
            <a:endParaRPr lang="ru-RU" sz="2000" dirty="0">
              <a:cs typeface="Calibri" panose="020F0502020204030204"/>
            </a:endParaRPr>
          </a:p>
          <a:p>
            <a:r>
              <a:rPr lang="ru-RU" sz="2000" dirty="0"/>
              <a:t>Как-то кончится этот бой для меня? Что-то не хоро­ший снился сон, но чувствую себя </a:t>
            </a:r>
            <a:r>
              <a:rPr lang="ru-RU" sz="2000" dirty="0" err="1"/>
              <a:t>хорошо.Выходим</a:t>
            </a:r>
            <a:r>
              <a:rPr lang="ru-RU" sz="2000" dirty="0"/>
              <a:t> в прорыв. Будем действовать по тылам</a:t>
            </a:r>
            <a:endParaRPr lang="ru-RU" sz="2000" dirty="0">
              <a:cs typeface="Calibri" panose="020F0502020204030204"/>
            </a:endParaRPr>
          </a:p>
          <a:p>
            <a:r>
              <a:rPr lang="ru-RU" sz="2000" dirty="0"/>
              <a:t>врага. Нахожусь в танковом </a:t>
            </a:r>
            <a:r>
              <a:rPr lang="ru-RU" sz="2000" dirty="0" err="1"/>
              <a:t>корпусе.Ну</a:t>
            </a:r>
            <a:r>
              <a:rPr lang="ru-RU" sz="2000" dirty="0"/>
              <a:t>, миленькая, на этом заканчиваю. Желаю всего хорошего. Жди. Не </a:t>
            </a:r>
            <a:r>
              <a:rPr lang="ru-RU" sz="2000" dirty="0" err="1"/>
              <a:t>расстраивайся.До</a:t>
            </a:r>
            <a:r>
              <a:rPr lang="ru-RU" sz="2000" dirty="0"/>
              <a:t> свидания. </a:t>
            </a:r>
            <a:r>
              <a:rPr lang="ru-RU" sz="2000" dirty="0" err="1"/>
              <a:t>Крепко,крепко</a:t>
            </a:r>
            <a:r>
              <a:rPr lang="ru-RU" sz="2000" dirty="0"/>
              <a:t> целую. Пиши чаще *.Миша.</a:t>
            </a:r>
            <a:endParaRPr lang="ru-RU" sz="2000" dirty="0">
              <a:cs typeface="Calibri" panose="020F0502020204030204"/>
            </a:endParaRPr>
          </a:p>
          <a:p>
            <a:endParaRPr lang="ru-RU" sz="2000" dirty="0">
              <a:cs typeface="Calibri" panose="020F0502020204030204"/>
            </a:endParaRPr>
          </a:p>
          <a:p>
            <a:r>
              <a:rPr lang="ru-RU" sz="2000" dirty="0"/>
              <a:t>Это письмо написано 5 февраля 1945 </a:t>
            </a:r>
            <a:r>
              <a:rPr lang="ru-RU" sz="2000" dirty="0" err="1"/>
              <a:t>г.По</a:t>
            </a:r>
            <a:r>
              <a:rPr lang="ru-RU" sz="2000" dirty="0"/>
              <a:t> виду это письмо-просьба.</a:t>
            </a:r>
            <a:endParaRPr lang="ru-RU" sz="2000" dirty="0">
              <a:cs typeface="Calibri" panose="020F0502020204030204"/>
            </a:endParaRPr>
          </a:p>
          <a:p>
            <a:r>
              <a:rPr lang="ru-RU" sz="2000" dirty="0"/>
              <a:t>Письмо о военной жизни и переживаниях автора, содержит обращение к </a:t>
            </a:r>
            <a:r>
              <a:rPr lang="ru-RU" sz="2000" dirty="0" err="1"/>
              <a:t>Лидии.Эмоции</a:t>
            </a:r>
            <a:r>
              <a:rPr lang="ru-RU" sz="2000" dirty="0"/>
              <a:t> автора: грусть ,надежда , тоска по дому ,волнение ...Автор рассуждает о собственной жизни так:"...чувствую себя </a:t>
            </a:r>
            <a:r>
              <a:rPr lang="ru-RU" sz="2000" dirty="0" err="1"/>
              <a:t>хорошо".Он</a:t>
            </a:r>
            <a:r>
              <a:rPr lang="ru-RU" sz="2000" dirty="0"/>
              <a:t> скучает по дому , надеется вернуться домой .К врагу  относится с неприязнью , ненавистью.</a:t>
            </a:r>
            <a:endParaRPr lang="ru-RU" sz="2000" dirty="0">
              <a:cs typeface="Calibri" panose="020F0502020204030204"/>
            </a:endParaRPr>
          </a:p>
          <a:p>
            <a:endParaRPr lang="ru-RU" sz="2000" dirty="0"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altLang="en-US">
                <a:latin typeface="Times New Roman" panose="02020603050405020304" charset="0"/>
              </a:rPr>
              <a:t>...</a:t>
            </a:r>
            <a:r>
              <a:rPr lang="en-US">
                <a:latin typeface="Times New Roman" panose="02020603050405020304" charset="0"/>
              </a:rPr>
              <a:t>Письмо отцу на фронт .</a:t>
            </a:r>
          </a:p>
          <a:p>
            <a:endParaRPr lang="en-US">
              <a:latin typeface="Times New Roman" panose="02020603050405020304" charset="0"/>
            </a:endParaRPr>
          </a:p>
          <a:p>
            <a:pPr marL="0" indent="0">
              <a:buNone/>
            </a:pPr>
            <a:r>
              <a:rPr lang="en-US">
                <a:latin typeface="Times New Roman" panose="02020603050405020304" charset="0"/>
              </a:rPr>
              <a:t>Здравствуй ,папа !</a:t>
            </a:r>
          </a:p>
          <a:p>
            <a:pPr marL="0" indent="0">
              <a:buNone/>
            </a:pPr>
            <a:r>
              <a:rPr lang="en-US">
                <a:latin typeface="Times New Roman" panose="02020603050405020304" charset="0"/>
              </a:rPr>
              <a:t>Как там на войне ?</a:t>
            </a:r>
          </a:p>
          <a:p>
            <a:pPr marL="0" indent="0">
              <a:buNone/>
            </a:pPr>
            <a:r>
              <a:rPr lang="en-US">
                <a:latin typeface="Times New Roman" panose="02020603050405020304" charset="0"/>
              </a:rPr>
              <a:t>Я не сплю ночами,</a:t>
            </a:r>
          </a:p>
          <a:p>
            <a:pPr marL="0" indent="0">
              <a:buNone/>
            </a:pPr>
            <a:r>
              <a:rPr lang="en-US">
                <a:latin typeface="Times New Roman" panose="02020603050405020304" charset="0"/>
              </a:rPr>
              <a:t>Думаю только о тебе .</a:t>
            </a:r>
          </a:p>
          <a:p>
            <a:pPr marL="0" indent="0">
              <a:buNone/>
            </a:pPr>
            <a:r>
              <a:rPr lang="en-US">
                <a:latin typeface="Times New Roman" panose="02020603050405020304" charset="0"/>
              </a:rPr>
              <a:t>Я каждый день тружусь и помогаю маме .</a:t>
            </a:r>
          </a:p>
          <a:p>
            <a:pPr marL="0" indent="0">
              <a:buNone/>
            </a:pPr>
            <a:r>
              <a:rPr lang="en-US">
                <a:latin typeface="Times New Roman" panose="02020603050405020304" charset="0"/>
              </a:rPr>
              <a:t>Вот белый снег нам выпал на поля ,</a:t>
            </a:r>
          </a:p>
          <a:p>
            <a:pPr marL="0" indent="0">
              <a:buNone/>
            </a:pPr>
            <a:r>
              <a:rPr lang="en-US">
                <a:latin typeface="Times New Roman" panose="02020603050405020304" charset="0"/>
              </a:rPr>
              <a:t>А вам ещё не выпадал ?? </a:t>
            </a:r>
          </a:p>
          <a:p>
            <a:pPr marL="0" indent="0">
              <a:buNone/>
            </a:pPr>
            <a:r>
              <a:rPr lang="en-US">
                <a:latin typeface="Times New Roman" panose="02020603050405020304" charset="0"/>
              </a:rPr>
              <a:t>Когда закончится война ?? </a:t>
            </a:r>
          </a:p>
          <a:p>
            <a:pPr marL="0" indent="0">
              <a:buNone/>
            </a:pPr>
            <a:r>
              <a:rPr lang="en-US">
                <a:latin typeface="Times New Roman" panose="02020603050405020304" charset="0"/>
              </a:rPr>
              <a:t>Мы с мамой ждём тебя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altLang="en-US" b="1" dirty="0">
                <a:latin typeface="Times New Roman" panose="02020603050405020304" charset="0"/>
              </a:rPr>
              <a:t>Практическая работа “Письмо солдату” </a:t>
            </a:r>
          </a:p>
          <a:p>
            <a:r>
              <a:rPr lang="ru-RU" dirty="0" smtClean="0"/>
              <a:t>1. «Письмо ветерану</a:t>
            </a:r>
            <a:r>
              <a:rPr lang="ru-RU" dirty="0" smtClean="0"/>
              <a:t>» (Отечественная война)</a:t>
            </a:r>
            <a:endParaRPr lang="ru-RU" dirty="0" smtClean="0"/>
          </a:p>
          <a:p>
            <a:r>
              <a:rPr lang="ru-RU" dirty="0" smtClean="0"/>
              <a:t>2. «Письмо солдату в армию</a:t>
            </a:r>
            <a:r>
              <a:rPr lang="ru-RU" dirty="0" smtClean="0"/>
              <a:t>» (Орден Победа)</a:t>
            </a:r>
            <a:endParaRPr lang="ru-RU" dirty="0" smtClean="0"/>
          </a:p>
          <a:p>
            <a:r>
              <a:rPr lang="ru-RU" dirty="0" smtClean="0"/>
              <a:t>3. «Письмо погибшему герою</a:t>
            </a:r>
            <a:r>
              <a:rPr lang="ru-RU" dirty="0" smtClean="0"/>
              <a:t>» (Орден Славы)</a:t>
            </a:r>
            <a:endParaRPr lang="ru-RU" dirty="0" smtClean="0"/>
          </a:p>
          <a:p>
            <a:pPr marL="0" indent="0" algn="ctr">
              <a:buNone/>
            </a:pPr>
            <a:endParaRPr lang="ru-RU" altLang="en-US" b="1" dirty="0">
              <a:latin typeface="Times New Roman" panose="02020603050405020304" charset="0"/>
            </a:endParaRPr>
          </a:p>
          <a:p>
            <a:pPr marL="0" indent="0" algn="ctr">
              <a:buNone/>
            </a:pPr>
            <a:r>
              <a:rPr lang="ru-RU" altLang="en-US" b="1" dirty="0">
                <a:latin typeface="Times New Roman" panose="02020603050405020304" charset="0"/>
              </a:rPr>
              <a:t>Напишите письмо ветерану войны от имени каждой группы</a:t>
            </a:r>
            <a:r>
              <a:rPr lang="ru-RU" altLang="en-US" b="1" dirty="0" smtClean="0">
                <a:latin typeface="Times New Roman" panose="02020603050405020304" charset="0"/>
              </a:rPr>
              <a:t>.</a:t>
            </a:r>
          </a:p>
          <a:p>
            <a:pPr marL="0" indent="0" algn="ctr">
              <a:buNone/>
            </a:pPr>
            <a:endParaRPr lang="ru-RU" altLang="en-US" b="1" dirty="0" smtClean="0">
              <a:latin typeface="Times New Roman" panose="02020603050405020304" charset="0"/>
            </a:endParaRPr>
          </a:p>
          <a:p>
            <a:pPr marL="0" indent="0" algn="ctr">
              <a:buNone/>
            </a:pPr>
            <a:r>
              <a:rPr lang="ru-RU" altLang="en-US" b="1" dirty="0" smtClean="0">
                <a:latin typeface="Times New Roman" panose="02020603050405020304" charset="0"/>
              </a:rPr>
              <a:t> </a:t>
            </a:r>
            <a:endParaRPr lang="ru-RU" altLang="en-US" b="1" dirty="0">
              <a:latin typeface="Times New Roman" panose="02020603050405020304" charset="0"/>
            </a:endParaRPr>
          </a:p>
          <a:p>
            <a:pPr marL="0" indent="0" algn="ctr">
              <a:buNone/>
            </a:pPr>
            <a:endParaRPr lang="ru-RU" altLang="en-US" b="1" dirty="0">
              <a:latin typeface="Times New Roman" panose="02020603050405020304" charset="0"/>
            </a:endParaRPr>
          </a:p>
        </p:txBody>
      </p:sp>
      <p:pic>
        <p:nvPicPr>
          <p:cNvPr id="3" name="Varya_Strizhak_-_Pisma_vojny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xmlns="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83200" y="5964555"/>
            <a:ext cx="619125" cy="619125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71538" y="2301240"/>
            <a:ext cx="5773102" cy="3642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59880" y="2280204"/>
            <a:ext cx="5082540" cy="3617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989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Фронтовые письма-это исторический источник? Назовите его особенности.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33600"/>
            <a:ext cx="56388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50280" y="2087880"/>
            <a:ext cx="5897880" cy="432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838200" y="365124"/>
            <a:ext cx="10515600" cy="6127115"/>
          </a:xfrm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endParaRPr lang="ru-RU" b="1" dirty="0" smtClean="0"/>
          </a:p>
          <a:p>
            <a:pPr>
              <a:buNone/>
            </a:pP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Пусть 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ваши слова искренней благодарности станут маленькой частичкой неоплатного долга живых перед павшими, благодарных потомков перед теми, кто сохранил для них Родину и свободу.</a:t>
            </a:r>
          </a:p>
          <a:p>
            <a:pPr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Заканчивается 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наш классный час. 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Мы читали письма с фронта, выразили слова благодарности солдатам.</a:t>
            </a:r>
          </a:p>
          <a:p>
            <a:pPr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- Какие мысли и чувства вызвал у вас классный час?</a:t>
            </a:r>
          </a:p>
          <a:p>
            <a:pPr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- Поднимите письма, если у вас появилось чувство гордости за солдат, защищавших Родину!</a:t>
            </a:r>
          </a:p>
          <a:p>
            <a:pPr algn="ctr">
              <a:buNone/>
            </a:pP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>
              <a:buNone/>
            </a:pP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Треугольники 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писем солдатских</a:t>
            </a:r>
            <a:br>
              <a:rPr lang="ru-RU" sz="7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Обожгли мои руки и боль</a:t>
            </a:r>
            <a:br>
              <a:rPr lang="ru-RU" sz="7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Тут же в сердце вошла мукой адской. </a:t>
            </a:r>
            <a:br>
              <a:rPr lang="ru-RU" sz="7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В Польше встретил последний свой бой</a:t>
            </a:r>
          </a:p>
          <a:p>
            <a:pPr>
              <a:buNone/>
            </a:pP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Тот, кто письма писал на привалах</a:t>
            </a:r>
            <a:br>
              <a:rPr lang="ru-RU" sz="7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У коптящей снарядной “свечи”,</a:t>
            </a:r>
            <a:br>
              <a:rPr lang="ru-RU" sz="7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Представлялся солдатом бывалым</a:t>
            </a:r>
            <a:br>
              <a:rPr lang="ru-RU" sz="7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В письмах к маме, они горячи.</a:t>
            </a:r>
          </a:p>
          <a:p>
            <a:pPr>
              <a:buNone/>
            </a:pP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Много лет берегли эти письма —</a:t>
            </a:r>
            <a:br>
              <a:rPr lang="ru-RU" sz="7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Сотоварищей страшной войны. </a:t>
            </a:r>
            <a:br>
              <a:rPr lang="ru-RU" sz="7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Как опавшие осенью листья</a:t>
            </a:r>
            <a:br>
              <a:rPr lang="ru-RU" sz="7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Пожелтели с годами 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они.</a:t>
            </a:r>
          </a:p>
          <a:p>
            <a:pPr>
              <a:buNone/>
            </a:pP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В них 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хранится о самой жестокой, </a:t>
            </a:r>
            <a:br>
              <a:rPr lang="ru-RU" sz="7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Самой страшной, безумной войне</a:t>
            </a:r>
            <a:br>
              <a:rPr lang="ru-RU" sz="7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Память, ставшая тенью далёкой, </a:t>
            </a:r>
            <a:br>
              <a:rPr lang="ru-RU" sz="7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Отражённая в новой 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весне…</a:t>
            </a:r>
            <a:endParaRPr lang="ru-RU" sz="7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1008</Words>
  <Application>WPS Presentation</Application>
  <PresentationFormat>Произвольный</PresentationFormat>
  <Paragraphs>95</Paragraphs>
  <Slides>18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Office Theme</vt:lpstr>
      <vt:lpstr>«...Свободного времени мало. Многому приходится учиться на ходу. Но не стоит унывать. Мы победим. Мама, папа и бабушка, за меня не беспокойтесь. Не плачьте. Все хорошо. Ваш сын Коля». </vt:lpstr>
      <vt:lpstr>Что объединяет иллюстрации?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«...Свободного времени мало. Многому приходится учиться на ходу. Но не стоит унывать. Мы победим. Мама, папа и бабушка, за меня не беспокойтесь. Не плачьте. Все хорошо. Ваш сын Коля».</dc:title>
  <dc:creator>Ирина</dc:creator>
  <cp:lastModifiedBy>Школа</cp:lastModifiedBy>
  <cp:revision>32</cp:revision>
  <dcterms:created xsi:type="dcterms:W3CDTF">2018-04-11T20:48:00Z</dcterms:created>
  <dcterms:modified xsi:type="dcterms:W3CDTF">2018-04-20T08:15:25Z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1033-10.2.0.6020</vt:lpwstr>
  </property>
</Properties>
</file>